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40"/>
  </p:notesMasterIdLst>
  <p:sldIdLst>
    <p:sldId id="256" r:id="rId2"/>
    <p:sldId id="269" r:id="rId3"/>
    <p:sldId id="270" r:id="rId4"/>
    <p:sldId id="271" r:id="rId5"/>
    <p:sldId id="272" r:id="rId6"/>
    <p:sldId id="273" r:id="rId7"/>
    <p:sldId id="274" r:id="rId8"/>
    <p:sldId id="299" r:id="rId9"/>
    <p:sldId id="258" r:id="rId10"/>
    <p:sldId id="260" r:id="rId11"/>
    <p:sldId id="293" r:id="rId12"/>
    <p:sldId id="294" r:id="rId13"/>
    <p:sldId id="295" r:id="rId14"/>
    <p:sldId id="296" r:id="rId15"/>
    <p:sldId id="262" r:id="rId16"/>
    <p:sldId id="267" r:id="rId17"/>
    <p:sldId id="276" r:id="rId18"/>
    <p:sldId id="277" r:id="rId19"/>
    <p:sldId id="282" r:id="rId20"/>
    <p:sldId id="278" r:id="rId21"/>
    <p:sldId id="279" r:id="rId22"/>
    <p:sldId id="280" r:id="rId23"/>
    <p:sldId id="281" r:id="rId24"/>
    <p:sldId id="283" r:id="rId25"/>
    <p:sldId id="284" r:id="rId26"/>
    <p:sldId id="286" r:id="rId27"/>
    <p:sldId id="287" r:id="rId28"/>
    <p:sldId id="290" r:id="rId29"/>
    <p:sldId id="285" r:id="rId30"/>
    <p:sldId id="275" r:id="rId31"/>
    <p:sldId id="288" r:id="rId32"/>
    <p:sldId id="289" r:id="rId33"/>
    <p:sldId id="291" r:id="rId34"/>
    <p:sldId id="292" r:id="rId35"/>
    <p:sldId id="301" r:id="rId36"/>
    <p:sldId id="297" r:id="rId37"/>
    <p:sldId id="298" r:id="rId38"/>
    <p:sldId id="300" r:id="rId3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4A0D41FC-91BC-454C-8BE6-7A57793BE1F5}">
  <a:tblStyle styleId="{4A0D41FC-91BC-454C-8BE6-7A57793BE1F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1A3EBC9-A154-4DB8-A7D7-FC81214F5335}" styleName="Table_1">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FF3E9"/>
          </a:solidFill>
        </a:fill>
      </a:tcStyle>
    </a:wholeTbl>
    <a:band1H>
      <a:tcTxStyle/>
      <a:tcStyle>
        <a:tcBdr/>
        <a:fill>
          <a:solidFill>
            <a:srgbClr val="DEE7D0"/>
          </a:solidFill>
        </a:fill>
      </a:tcStyle>
    </a:band1H>
    <a:band2H>
      <a:tcTxStyle/>
      <a:tcStyle>
        <a:tcBdr/>
      </a:tcStyle>
    </a:band2H>
    <a:band1V>
      <a:tcTxStyle/>
      <a:tcStyle>
        <a:tcBdr/>
        <a:fill>
          <a:solidFill>
            <a:srgbClr val="DEE7D0"/>
          </a:solidFill>
        </a:fill>
      </a:tcStyle>
    </a:band1V>
    <a:band2V>
      <a:tcTxStyle/>
      <a:tcStyle>
        <a:tcBdr/>
      </a:tcStyle>
    </a:band2V>
    <a:lastCol>
      <a:tcTxStyle b="on" i="off">
        <a:font>
          <a:latin typeface="Calibri"/>
          <a:ea typeface="Calibri"/>
          <a:cs typeface="Calibri"/>
        </a:font>
        <a:srgbClr val="FFFFFF"/>
      </a:tcTxStyle>
      <a:tcStyle>
        <a:tcBdr/>
        <a:fill>
          <a:solidFill>
            <a:srgbClr val="869FB2"/>
          </a:solidFill>
        </a:fill>
      </a:tcStyle>
    </a:lastCol>
    <a:firstCol>
      <a:tcTxStyle b="on" i="off">
        <a:font>
          <a:latin typeface="Calibri"/>
          <a:ea typeface="Calibri"/>
          <a:cs typeface="Calibri"/>
        </a:font>
        <a:srgbClr val="FFFFFF"/>
      </a:tcTxStyle>
      <a:tcStyle>
        <a:tcBdr/>
        <a:fill>
          <a:solidFill>
            <a:srgbClr val="869FB2"/>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869FB2"/>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869FB2"/>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5620"/>
    <p:restoredTop sz="94660"/>
  </p:normalViewPr>
  <p:slideViewPr>
    <p:cSldViewPr snapToGrid="0">
      <p:cViewPr varScale="1">
        <p:scale>
          <a:sx n="98" d="100"/>
          <a:sy n="98" d="100"/>
        </p:scale>
        <p:origin x="-120" y="-656"/>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7719536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0427f7c75a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10427f7c75a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10852d9d8dc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10852d9d8dc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07ec8cdd9c_0_23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07ec8cdd9c_0_23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07ec8cdd9c_0_23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07ec8cdd9c_0_23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07ec8cdd9c_0_23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07ec8cdd9c_0_23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07ec8cdd9c_0_23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07ec8cdd9c_0_23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10852d9d8dc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10852d9d8dc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07ec8cdd9c_0_23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07ec8cdd9c_0_23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07ec8cdd9c_0_23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07ec8cdd9c_0_23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07ec8cdd9c_0_23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07ec8cdd9c_0_23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07ec8cdd9c_0_23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07ec8cdd9c_0_23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07ec8cdd9c_0_23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07ec8cdd9c_0_23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07ec8cdd9c_0_23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07ec8cdd9c_0_23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07ec8cdd9c_0_23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07ec8cdd9c_0_23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07ec8cdd9c_0_23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07ec8cdd9c_0_23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07ec8cdd9c_0_23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07ec8cdd9c_0_23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07ec8cdd9c_0_23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07ec8cdd9c_0_23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07ec8cdd9c_0_23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07ec8cdd9c_0_23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07ec8cdd9c_0_23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07ec8cdd9c_0_23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07ec8cdd9c_0_23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07ec8cdd9c_0_23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07ec8cdd9c_0_23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07ec8cdd9c_0_23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07ec8cdd9c_0_23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07ec8cdd9c_0_23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07ec8cdd9c_0_23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07ec8cdd9c_0_23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07ec8cdd9c_0_23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07ec8cdd9c_0_23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07ec8cdd9c_0_23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07ec8cdd9c_0_23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07ec8cdd9c_0_23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07ec8cdd9c_0_23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07ec8cdd9c_0_23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07ec8cdd9c_0_23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07ec8cdd9c_0_23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07ec8cdd9c_0_23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07ec8cdd9c_0_23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07ec8cdd9c_0_23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07ec8cdd9c_0_23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07ec8cdd9c_0_23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07ec8cdd9c_0_23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07ec8cdd9c_0_23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07ec8cdd9c_0_23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07ec8cdd9c_0_23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10427f7c7c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10427f7c7c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498650" y="1449975"/>
            <a:ext cx="5630400" cy="16962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5000" b="0">
                <a:latin typeface="Montserrat ExtraBold"/>
                <a:ea typeface="Montserrat ExtraBold"/>
                <a:cs typeface="Montserrat ExtraBold"/>
                <a:sym typeface="Montserrat ExtraBold"/>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498650" y="3116300"/>
            <a:ext cx="5630400" cy="510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600">
                <a:solidFill>
                  <a:schemeClr val="lt2"/>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1" name="Google Shape;11;p2"/>
          <p:cNvGrpSpPr/>
          <p:nvPr/>
        </p:nvGrpSpPr>
        <p:grpSpPr>
          <a:xfrm>
            <a:off x="0" y="-171790"/>
            <a:ext cx="1761359" cy="5484755"/>
            <a:chOff x="0" y="-171790"/>
            <a:chExt cx="1761359" cy="5484755"/>
          </a:xfrm>
        </p:grpSpPr>
        <p:sp>
          <p:nvSpPr>
            <p:cNvPr id="12" name="Google Shape;12;p2"/>
            <p:cNvSpPr/>
            <p:nvPr/>
          </p:nvSpPr>
          <p:spPr>
            <a:xfrm flipH="1">
              <a:off x="880084" y="-171790"/>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881275" cy="1658073"/>
            </a:xfrm>
            <a:custGeom>
              <a:avLst/>
              <a:gdLst/>
              <a:ahLst/>
              <a:cxnLst/>
              <a:rect l="l" t="t" r="r" b="b"/>
              <a:pathLst>
                <a:path w="28671" h="53943" extrusionOk="0">
                  <a:moveTo>
                    <a:pt x="16726" y="1018"/>
                  </a:moveTo>
                  <a:lnTo>
                    <a:pt x="16784" y="1056"/>
                  </a:lnTo>
                  <a:lnTo>
                    <a:pt x="16899" y="4225"/>
                  </a:lnTo>
                  <a:lnTo>
                    <a:pt x="13731" y="4110"/>
                  </a:lnTo>
                  <a:lnTo>
                    <a:pt x="13692" y="4052"/>
                  </a:lnTo>
                  <a:lnTo>
                    <a:pt x="13692" y="1018"/>
                  </a:lnTo>
                  <a:close/>
                  <a:moveTo>
                    <a:pt x="7086" y="3745"/>
                  </a:moveTo>
                  <a:lnTo>
                    <a:pt x="9237" y="5915"/>
                  </a:lnTo>
                  <a:lnTo>
                    <a:pt x="9237" y="5972"/>
                  </a:lnTo>
                  <a:lnTo>
                    <a:pt x="7086" y="8277"/>
                  </a:lnTo>
                  <a:lnTo>
                    <a:pt x="4916" y="5972"/>
                  </a:lnTo>
                  <a:lnTo>
                    <a:pt x="4916" y="5915"/>
                  </a:lnTo>
                  <a:lnTo>
                    <a:pt x="7086" y="3745"/>
                  </a:lnTo>
                  <a:close/>
                  <a:moveTo>
                    <a:pt x="4206" y="1363"/>
                  </a:moveTo>
                  <a:lnTo>
                    <a:pt x="4206" y="5627"/>
                  </a:lnTo>
                  <a:lnTo>
                    <a:pt x="1210" y="8622"/>
                  </a:lnTo>
                  <a:lnTo>
                    <a:pt x="1210" y="4378"/>
                  </a:lnTo>
                  <a:lnTo>
                    <a:pt x="4206" y="1363"/>
                  </a:lnTo>
                  <a:close/>
                  <a:moveTo>
                    <a:pt x="9967" y="1363"/>
                  </a:moveTo>
                  <a:lnTo>
                    <a:pt x="12962" y="4378"/>
                  </a:lnTo>
                  <a:lnTo>
                    <a:pt x="12962" y="8622"/>
                  </a:lnTo>
                  <a:lnTo>
                    <a:pt x="9967" y="5627"/>
                  </a:lnTo>
                  <a:lnTo>
                    <a:pt x="9967" y="1363"/>
                  </a:lnTo>
                  <a:close/>
                  <a:moveTo>
                    <a:pt x="21604" y="1018"/>
                  </a:moveTo>
                  <a:lnTo>
                    <a:pt x="21604" y="8930"/>
                  </a:lnTo>
                  <a:lnTo>
                    <a:pt x="13692" y="8930"/>
                  </a:lnTo>
                  <a:lnTo>
                    <a:pt x="13692" y="4820"/>
                  </a:lnTo>
                  <a:lnTo>
                    <a:pt x="17648" y="4974"/>
                  </a:lnTo>
                  <a:lnTo>
                    <a:pt x="17494" y="1018"/>
                  </a:lnTo>
                  <a:close/>
                  <a:moveTo>
                    <a:pt x="9794" y="6452"/>
                  </a:moveTo>
                  <a:lnTo>
                    <a:pt x="12674" y="9371"/>
                  </a:lnTo>
                  <a:lnTo>
                    <a:pt x="7086" y="14960"/>
                  </a:lnTo>
                  <a:lnTo>
                    <a:pt x="1459" y="9371"/>
                  </a:lnTo>
                  <a:lnTo>
                    <a:pt x="4378" y="6452"/>
                  </a:lnTo>
                  <a:lnTo>
                    <a:pt x="7086" y="9371"/>
                  </a:lnTo>
                  <a:lnTo>
                    <a:pt x="9794" y="6452"/>
                  </a:lnTo>
                  <a:close/>
                  <a:moveTo>
                    <a:pt x="22756" y="9986"/>
                  </a:moveTo>
                  <a:lnTo>
                    <a:pt x="25752" y="12982"/>
                  </a:lnTo>
                  <a:lnTo>
                    <a:pt x="25752" y="17245"/>
                  </a:lnTo>
                  <a:lnTo>
                    <a:pt x="22756" y="14230"/>
                  </a:lnTo>
                  <a:lnTo>
                    <a:pt x="22756" y="9986"/>
                  </a:lnTo>
                  <a:close/>
                  <a:moveTo>
                    <a:pt x="22046" y="9659"/>
                  </a:moveTo>
                  <a:lnTo>
                    <a:pt x="22046" y="13750"/>
                  </a:lnTo>
                  <a:lnTo>
                    <a:pt x="18071" y="13615"/>
                  </a:lnTo>
                  <a:lnTo>
                    <a:pt x="18224" y="17571"/>
                  </a:lnTo>
                  <a:lnTo>
                    <a:pt x="14115" y="17571"/>
                  </a:lnTo>
                  <a:lnTo>
                    <a:pt x="14115" y="9659"/>
                  </a:lnTo>
                  <a:close/>
                  <a:moveTo>
                    <a:pt x="18820" y="14364"/>
                  </a:moveTo>
                  <a:lnTo>
                    <a:pt x="21988" y="14480"/>
                  </a:lnTo>
                  <a:lnTo>
                    <a:pt x="22046" y="14518"/>
                  </a:lnTo>
                  <a:lnTo>
                    <a:pt x="22046" y="17571"/>
                  </a:lnTo>
                  <a:lnTo>
                    <a:pt x="18992" y="17571"/>
                  </a:lnTo>
                  <a:lnTo>
                    <a:pt x="18935" y="17533"/>
                  </a:lnTo>
                  <a:lnTo>
                    <a:pt x="18820" y="14364"/>
                  </a:lnTo>
                  <a:close/>
                  <a:moveTo>
                    <a:pt x="18704" y="18301"/>
                  </a:moveTo>
                  <a:lnTo>
                    <a:pt x="21700" y="21297"/>
                  </a:lnTo>
                  <a:lnTo>
                    <a:pt x="17456" y="21297"/>
                  </a:lnTo>
                  <a:lnTo>
                    <a:pt x="14460" y="18301"/>
                  </a:lnTo>
                  <a:close/>
                  <a:moveTo>
                    <a:pt x="22756" y="15248"/>
                  </a:moveTo>
                  <a:lnTo>
                    <a:pt x="25752" y="18243"/>
                  </a:lnTo>
                  <a:lnTo>
                    <a:pt x="25752" y="21297"/>
                  </a:lnTo>
                  <a:lnTo>
                    <a:pt x="22718" y="21297"/>
                  </a:lnTo>
                  <a:lnTo>
                    <a:pt x="19703" y="18301"/>
                  </a:lnTo>
                  <a:lnTo>
                    <a:pt x="22756" y="18301"/>
                  </a:lnTo>
                  <a:lnTo>
                    <a:pt x="22756" y="15248"/>
                  </a:lnTo>
                  <a:close/>
                  <a:moveTo>
                    <a:pt x="26482" y="18973"/>
                  </a:moveTo>
                  <a:lnTo>
                    <a:pt x="28133" y="20625"/>
                  </a:lnTo>
                  <a:lnTo>
                    <a:pt x="27442" y="21297"/>
                  </a:lnTo>
                  <a:lnTo>
                    <a:pt x="26482" y="21297"/>
                  </a:lnTo>
                  <a:lnTo>
                    <a:pt x="26482" y="18973"/>
                  </a:lnTo>
                  <a:close/>
                  <a:moveTo>
                    <a:pt x="26712" y="22007"/>
                  </a:moveTo>
                  <a:lnTo>
                    <a:pt x="26482" y="22257"/>
                  </a:lnTo>
                  <a:lnTo>
                    <a:pt x="26482" y="22007"/>
                  </a:lnTo>
                  <a:close/>
                  <a:moveTo>
                    <a:pt x="25752" y="22007"/>
                  </a:moveTo>
                  <a:lnTo>
                    <a:pt x="25752" y="22968"/>
                  </a:lnTo>
                  <a:lnTo>
                    <a:pt x="25061" y="23640"/>
                  </a:lnTo>
                  <a:lnTo>
                    <a:pt x="23428" y="22007"/>
                  </a:lnTo>
                  <a:close/>
                  <a:moveTo>
                    <a:pt x="25752" y="24005"/>
                  </a:moveTo>
                  <a:lnTo>
                    <a:pt x="25752" y="24177"/>
                  </a:lnTo>
                  <a:lnTo>
                    <a:pt x="25752" y="24350"/>
                  </a:lnTo>
                  <a:lnTo>
                    <a:pt x="25598" y="24177"/>
                  </a:lnTo>
                  <a:lnTo>
                    <a:pt x="25752" y="24005"/>
                  </a:lnTo>
                  <a:close/>
                  <a:moveTo>
                    <a:pt x="0" y="23774"/>
                  </a:moveTo>
                  <a:lnTo>
                    <a:pt x="0" y="24600"/>
                  </a:lnTo>
                  <a:lnTo>
                    <a:pt x="461" y="24197"/>
                  </a:lnTo>
                  <a:lnTo>
                    <a:pt x="0" y="23774"/>
                  </a:lnTo>
                  <a:close/>
                  <a:moveTo>
                    <a:pt x="17130" y="22007"/>
                  </a:moveTo>
                  <a:lnTo>
                    <a:pt x="19300" y="24177"/>
                  </a:lnTo>
                  <a:lnTo>
                    <a:pt x="17130" y="26328"/>
                  </a:lnTo>
                  <a:lnTo>
                    <a:pt x="17072" y="26328"/>
                  </a:lnTo>
                  <a:lnTo>
                    <a:pt x="14768" y="24177"/>
                  </a:lnTo>
                  <a:lnTo>
                    <a:pt x="17072" y="22007"/>
                  </a:lnTo>
                  <a:close/>
                  <a:moveTo>
                    <a:pt x="22430" y="22007"/>
                  </a:moveTo>
                  <a:lnTo>
                    <a:pt x="24581" y="24177"/>
                  </a:lnTo>
                  <a:lnTo>
                    <a:pt x="22430" y="26328"/>
                  </a:lnTo>
                  <a:lnTo>
                    <a:pt x="18167" y="26328"/>
                  </a:lnTo>
                  <a:lnTo>
                    <a:pt x="20337" y="24177"/>
                  </a:lnTo>
                  <a:lnTo>
                    <a:pt x="18167" y="22007"/>
                  </a:lnTo>
                  <a:close/>
                  <a:moveTo>
                    <a:pt x="25080" y="24696"/>
                  </a:moveTo>
                  <a:lnTo>
                    <a:pt x="25790" y="25368"/>
                  </a:lnTo>
                  <a:lnTo>
                    <a:pt x="25790" y="26328"/>
                  </a:lnTo>
                  <a:lnTo>
                    <a:pt x="23448" y="26328"/>
                  </a:lnTo>
                  <a:lnTo>
                    <a:pt x="25080" y="24696"/>
                  </a:lnTo>
                  <a:close/>
                  <a:moveTo>
                    <a:pt x="26482" y="26098"/>
                  </a:moveTo>
                  <a:lnTo>
                    <a:pt x="26712" y="26328"/>
                  </a:lnTo>
                  <a:lnTo>
                    <a:pt x="26482" y="26328"/>
                  </a:lnTo>
                  <a:lnTo>
                    <a:pt x="26482" y="26098"/>
                  </a:lnTo>
                  <a:close/>
                  <a:moveTo>
                    <a:pt x="27442" y="27058"/>
                  </a:moveTo>
                  <a:lnTo>
                    <a:pt x="28114" y="27749"/>
                  </a:lnTo>
                  <a:lnTo>
                    <a:pt x="26443" y="29401"/>
                  </a:lnTo>
                  <a:lnTo>
                    <a:pt x="26443" y="27058"/>
                  </a:lnTo>
                  <a:close/>
                  <a:moveTo>
                    <a:pt x="13692" y="18551"/>
                  </a:moveTo>
                  <a:lnTo>
                    <a:pt x="16592" y="21470"/>
                  </a:lnTo>
                  <a:lnTo>
                    <a:pt x="13673" y="24177"/>
                  </a:lnTo>
                  <a:lnTo>
                    <a:pt x="16611" y="26885"/>
                  </a:lnTo>
                  <a:lnTo>
                    <a:pt x="13711" y="29785"/>
                  </a:lnTo>
                  <a:lnTo>
                    <a:pt x="8085" y="24177"/>
                  </a:lnTo>
                  <a:lnTo>
                    <a:pt x="13692" y="18551"/>
                  </a:lnTo>
                  <a:close/>
                  <a:moveTo>
                    <a:pt x="21700" y="27058"/>
                  </a:moveTo>
                  <a:lnTo>
                    <a:pt x="18704" y="30054"/>
                  </a:lnTo>
                  <a:lnTo>
                    <a:pt x="14460" y="30054"/>
                  </a:lnTo>
                  <a:lnTo>
                    <a:pt x="17456" y="27058"/>
                  </a:lnTo>
                  <a:close/>
                  <a:moveTo>
                    <a:pt x="25752" y="27058"/>
                  </a:moveTo>
                  <a:lnTo>
                    <a:pt x="25752" y="30111"/>
                  </a:lnTo>
                  <a:lnTo>
                    <a:pt x="22756" y="33126"/>
                  </a:lnTo>
                  <a:lnTo>
                    <a:pt x="22756" y="30073"/>
                  </a:lnTo>
                  <a:lnTo>
                    <a:pt x="19703" y="30073"/>
                  </a:lnTo>
                  <a:lnTo>
                    <a:pt x="22718" y="27058"/>
                  </a:lnTo>
                  <a:close/>
                  <a:moveTo>
                    <a:pt x="22046" y="30783"/>
                  </a:moveTo>
                  <a:lnTo>
                    <a:pt x="22046" y="33856"/>
                  </a:lnTo>
                  <a:lnTo>
                    <a:pt x="21988" y="33894"/>
                  </a:lnTo>
                  <a:lnTo>
                    <a:pt x="18820" y="34010"/>
                  </a:lnTo>
                  <a:lnTo>
                    <a:pt x="18935" y="30822"/>
                  </a:lnTo>
                  <a:lnTo>
                    <a:pt x="18992" y="30783"/>
                  </a:lnTo>
                  <a:close/>
                  <a:moveTo>
                    <a:pt x="25752" y="31129"/>
                  </a:moveTo>
                  <a:lnTo>
                    <a:pt x="25752" y="35373"/>
                  </a:lnTo>
                  <a:lnTo>
                    <a:pt x="22756" y="38388"/>
                  </a:lnTo>
                  <a:lnTo>
                    <a:pt x="22756" y="34125"/>
                  </a:lnTo>
                  <a:lnTo>
                    <a:pt x="25752" y="31129"/>
                  </a:lnTo>
                  <a:close/>
                  <a:moveTo>
                    <a:pt x="13404" y="9659"/>
                  </a:moveTo>
                  <a:lnTo>
                    <a:pt x="13404" y="17859"/>
                  </a:lnTo>
                  <a:lnTo>
                    <a:pt x="7086" y="24177"/>
                  </a:lnTo>
                  <a:lnTo>
                    <a:pt x="13404" y="30495"/>
                  </a:lnTo>
                  <a:lnTo>
                    <a:pt x="13404" y="38695"/>
                  </a:lnTo>
                  <a:lnTo>
                    <a:pt x="7086" y="32377"/>
                  </a:lnTo>
                  <a:lnTo>
                    <a:pt x="768" y="38695"/>
                  </a:lnTo>
                  <a:lnTo>
                    <a:pt x="768" y="30495"/>
                  </a:lnTo>
                  <a:lnTo>
                    <a:pt x="7086" y="24177"/>
                  </a:lnTo>
                  <a:lnTo>
                    <a:pt x="768" y="17859"/>
                  </a:lnTo>
                  <a:lnTo>
                    <a:pt x="768" y="9659"/>
                  </a:lnTo>
                  <a:lnTo>
                    <a:pt x="7086" y="15958"/>
                  </a:lnTo>
                  <a:lnTo>
                    <a:pt x="13404" y="9659"/>
                  </a:lnTo>
                  <a:close/>
                  <a:moveTo>
                    <a:pt x="18224" y="30764"/>
                  </a:moveTo>
                  <a:lnTo>
                    <a:pt x="18071" y="34739"/>
                  </a:lnTo>
                  <a:lnTo>
                    <a:pt x="22046" y="34586"/>
                  </a:lnTo>
                  <a:lnTo>
                    <a:pt x="22046" y="38695"/>
                  </a:lnTo>
                  <a:lnTo>
                    <a:pt x="14115" y="38695"/>
                  </a:lnTo>
                  <a:lnTo>
                    <a:pt x="14115" y="30764"/>
                  </a:lnTo>
                  <a:close/>
                  <a:moveTo>
                    <a:pt x="7067" y="33395"/>
                  </a:moveTo>
                  <a:lnTo>
                    <a:pt x="12674" y="39003"/>
                  </a:lnTo>
                  <a:lnTo>
                    <a:pt x="9775" y="41922"/>
                  </a:lnTo>
                  <a:lnTo>
                    <a:pt x="7048" y="39003"/>
                  </a:lnTo>
                  <a:lnTo>
                    <a:pt x="4340" y="41922"/>
                  </a:lnTo>
                  <a:lnTo>
                    <a:pt x="1459" y="39003"/>
                  </a:lnTo>
                  <a:lnTo>
                    <a:pt x="7067" y="33395"/>
                  </a:lnTo>
                  <a:close/>
                  <a:moveTo>
                    <a:pt x="7086" y="40097"/>
                  </a:moveTo>
                  <a:lnTo>
                    <a:pt x="9237" y="42402"/>
                  </a:lnTo>
                  <a:lnTo>
                    <a:pt x="9237" y="42459"/>
                  </a:lnTo>
                  <a:lnTo>
                    <a:pt x="7086" y="44629"/>
                  </a:lnTo>
                  <a:lnTo>
                    <a:pt x="4916" y="42459"/>
                  </a:lnTo>
                  <a:lnTo>
                    <a:pt x="4916" y="42402"/>
                  </a:lnTo>
                  <a:lnTo>
                    <a:pt x="7086" y="40097"/>
                  </a:lnTo>
                  <a:close/>
                  <a:moveTo>
                    <a:pt x="1210" y="39752"/>
                  </a:moveTo>
                  <a:lnTo>
                    <a:pt x="4206" y="42747"/>
                  </a:lnTo>
                  <a:lnTo>
                    <a:pt x="4206" y="47010"/>
                  </a:lnTo>
                  <a:lnTo>
                    <a:pt x="1210" y="43996"/>
                  </a:lnTo>
                  <a:lnTo>
                    <a:pt x="1210" y="39752"/>
                  </a:lnTo>
                  <a:close/>
                  <a:moveTo>
                    <a:pt x="12962" y="39752"/>
                  </a:moveTo>
                  <a:lnTo>
                    <a:pt x="12962" y="43996"/>
                  </a:lnTo>
                  <a:lnTo>
                    <a:pt x="9967" y="47010"/>
                  </a:lnTo>
                  <a:lnTo>
                    <a:pt x="9967" y="42747"/>
                  </a:lnTo>
                  <a:lnTo>
                    <a:pt x="12962" y="39752"/>
                  </a:lnTo>
                  <a:close/>
                  <a:moveTo>
                    <a:pt x="16899" y="44130"/>
                  </a:moveTo>
                  <a:lnTo>
                    <a:pt x="16784" y="47299"/>
                  </a:lnTo>
                  <a:lnTo>
                    <a:pt x="16726" y="47337"/>
                  </a:lnTo>
                  <a:lnTo>
                    <a:pt x="13692" y="47337"/>
                  </a:lnTo>
                  <a:lnTo>
                    <a:pt x="13692" y="44284"/>
                  </a:lnTo>
                  <a:lnTo>
                    <a:pt x="13731" y="44245"/>
                  </a:lnTo>
                  <a:lnTo>
                    <a:pt x="16899" y="44130"/>
                  </a:lnTo>
                  <a:close/>
                  <a:moveTo>
                    <a:pt x="21604" y="39444"/>
                  </a:moveTo>
                  <a:lnTo>
                    <a:pt x="21604" y="47356"/>
                  </a:lnTo>
                  <a:lnTo>
                    <a:pt x="17494" y="47356"/>
                  </a:lnTo>
                  <a:lnTo>
                    <a:pt x="17648" y="43400"/>
                  </a:lnTo>
                  <a:lnTo>
                    <a:pt x="17648" y="43400"/>
                  </a:lnTo>
                  <a:lnTo>
                    <a:pt x="13692" y="43515"/>
                  </a:lnTo>
                  <a:lnTo>
                    <a:pt x="13692" y="39444"/>
                  </a:lnTo>
                  <a:close/>
                  <a:moveTo>
                    <a:pt x="9237" y="43477"/>
                  </a:moveTo>
                  <a:lnTo>
                    <a:pt x="9237" y="47721"/>
                  </a:lnTo>
                  <a:lnTo>
                    <a:pt x="7086" y="49891"/>
                  </a:lnTo>
                  <a:lnTo>
                    <a:pt x="4916" y="47721"/>
                  </a:lnTo>
                  <a:lnTo>
                    <a:pt x="4916" y="43477"/>
                  </a:lnTo>
                  <a:lnTo>
                    <a:pt x="7086" y="45628"/>
                  </a:lnTo>
                  <a:lnTo>
                    <a:pt x="9237" y="43477"/>
                  </a:lnTo>
                  <a:close/>
                  <a:moveTo>
                    <a:pt x="7086" y="50890"/>
                  </a:moveTo>
                  <a:lnTo>
                    <a:pt x="7259" y="51062"/>
                  </a:lnTo>
                  <a:lnTo>
                    <a:pt x="6894" y="51062"/>
                  </a:lnTo>
                  <a:lnTo>
                    <a:pt x="7086" y="50890"/>
                  </a:lnTo>
                  <a:close/>
                  <a:moveTo>
                    <a:pt x="9237" y="48739"/>
                  </a:moveTo>
                  <a:lnTo>
                    <a:pt x="9237" y="51062"/>
                  </a:lnTo>
                  <a:lnTo>
                    <a:pt x="8277" y="51062"/>
                  </a:lnTo>
                  <a:lnTo>
                    <a:pt x="7585" y="50390"/>
                  </a:lnTo>
                  <a:lnTo>
                    <a:pt x="9237" y="48739"/>
                  </a:lnTo>
                  <a:close/>
                  <a:moveTo>
                    <a:pt x="12962" y="45013"/>
                  </a:moveTo>
                  <a:lnTo>
                    <a:pt x="12962" y="48067"/>
                  </a:lnTo>
                  <a:lnTo>
                    <a:pt x="16016" y="48067"/>
                  </a:lnTo>
                  <a:lnTo>
                    <a:pt x="13020" y="51062"/>
                  </a:lnTo>
                  <a:lnTo>
                    <a:pt x="9967" y="51062"/>
                  </a:lnTo>
                  <a:lnTo>
                    <a:pt x="9967" y="48009"/>
                  </a:lnTo>
                  <a:lnTo>
                    <a:pt x="12962" y="45013"/>
                  </a:lnTo>
                  <a:close/>
                  <a:moveTo>
                    <a:pt x="4916" y="48739"/>
                  </a:moveTo>
                  <a:lnTo>
                    <a:pt x="6587" y="50390"/>
                  </a:lnTo>
                  <a:lnTo>
                    <a:pt x="5876" y="51082"/>
                  </a:lnTo>
                  <a:lnTo>
                    <a:pt x="4916" y="51082"/>
                  </a:lnTo>
                  <a:lnTo>
                    <a:pt x="4916" y="48739"/>
                  </a:lnTo>
                  <a:close/>
                  <a:moveTo>
                    <a:pt x="21297" y="48086"/>
                  </a:moveTo>
                  <a:lnTo>
                    <a:pt x="18301" y="51082"/>
                  </a:lnTo>
                  <a:lnTo>
                    <a:pt x="14038" y="51082"/>
                  </a:lnTo>
                  <a:lnTo>
                    <a:pt x="17053" y="48086"/>
                  </a:lnTo>
                  <a:close/>
                  <a:moveTo>
                    <a:pt x="5166" y="51811"/>
                  </a:moveTo>
                  <a:lnTo>
                    <a:pt x="4916" y="52042"/>
                  </a:lnTo>
                  <a:lnTo>
                    <a:pt x="4916" y="51811"/>
                  </a:lnTo>
                  <a:close/>
                  <a:moveTo>
                    <a:pt x="9237" y="51811"/>
                  </a:moveTo>
                  <a:lnTo>
                    <a:pt x="9237" y="52042"/>
                  </a:lnTo>
                  <a:lnTo>
                    <a:pt x="9006" y="51811"/>
                  </a:lnTo>
                  <a:close/>
                  <a:moveTo>
                    <a:pt x="4167" y="51811"/>
                  </a:moveTo>
                  <a:lnTo>
                    <a:pt x="4167" y="52772"/>
                  </a:lnTo>
                  <a:lnTo>
                    <a:pt x="3476" y="53463"/>
                  </a:lnTo>
                  <a:lnTo>
                    <a:pt x="1844" y="51811"/>
                  </a:lnTo>
                  <a:close/>
                  <a:moveTo>
                    <a:pt x="12290" y="51811"/>
                  </a:moveTo>
                  <a:lnTo>
                    <a:pt x="10639" y="53463"/>
                  </a:lnTo>
                  <a:lnTo>
                    <a:pt x="9967" y="52772"/>
                  </a:lnTo>
                  <a:lnTo>
                    <a:pt x="9967" y="51811"/>
                  </a:lnTo>
                  <a:close/>
                  <a:moveTo>
                    <a:pt x="4206" y="0"/>
                  </a:moveTo>
                  <a:lnTo>
                    <a:pt x="4206" y="346"/>
                  </a:lnTo>
                  <a:lnTo>
                    <a:pt x="1210" y="3341"/>
                  </a:lnTo>
                  <a:lnTo>
                    <a:pt x="1210" y="288"/>
                  </a:lnTo>
                  <a:lnTo>
                    <a:pt x="0" y="288"/>
                  </a:lnTo>
                  <a:lnTo>
                    <a:pt x="0" y="1018"/>
                  </a:lnTo>
                  <a:lnTo>
                    <a:pt x="480" y="1018"/>
                  </a:lnTo>
                  <a:lnTo>
                    <a:pt x="480" y="4052"/>
                  </a:lnTo>
                  <a:lnTo>
                    <a:pt x="442" y="4110"/>
                  </a:lnTo>
                  <a:lnTo>
                    <a:pt x="0" y="4129"/>
                  </a:lnTo>
                  <a:lnTo>
                    <a:pt x="0" y="4859"/>
                  </a:lnTo>
                  <a:lnTo>
                    <a:pt x="480" y="4820"/>
                  </a:lnTo>
                  <a:lnTo>
                    <a:pt x="480" y="8930"/>
                  </a:lnTo>
                  <a:lnTo>
                    <a:pt x="0" y="8930"/>
                  </a:lnTo>
                  <a:lnTo>
                    <a:pt x="0" y="9659"/>
                  </a:lnTo>
                  <a:lnTo>
                    <a:pt x="58" y="9659"/>
                  </a:lnTo>
                  <a:lnTo>
                    <a:pt x="58" y="17571"/>
                  </a:lnTo>
                  <a:lnTo>
                    <a:pt x="0" y="17571"/>
                  </a:lnTo>
                  <a:lnTo>
                    <a:pt x="0" y="19012"/>
                  </a:lnTo>
                  <a:lnTo>
                    <a:pt x="461" y="18551"/>
                  </a:lnTo>
                  <a:lnTo>
                    <a:pt x="6068" y="24177"/>
                  </a:lnTo>
                  <a:lnTo>
                    <a:pt x="461" y="29785"/>
                  </a:lnTo>
                  <a:lnTo>
                    <a:pt x="0" y="29343"/>
                  </a:lnTo>
                  <a:lnTo>
                    <a:pt x="0" y="30764"/>
                  </a:lnTo>
                  <a:lnTo>
                    <a:pt x="58" y="30764"/>
                  </a:lnTo>
                  <a:lnTo>
                    <a:pt x="58" y="38695"/>
                  </a:lnTo>
                  <a:lnTo>
                    <a:pt x="0" y="38695"/>
                  </a:lnTo>
                  <a:lnTo>
                    <a:pt x="0" y="39425"/>
                  </a:lnTo>
                  <a:lnTo>
                    <a:pt x="480" y="39425"/>
                  </a:lnTo>
                  <a:lnTo>
                    <a:pt x="480" y="43515"/>
                  </a:lnTo>
                  <a:lnTo>
                    <a:pt x="0" y="43496"/>
                  </a:lnTo>
                  <a:lnTo>
                    <a:pt x="0" y="44226"/>
                  </a:lnTo>
                  <a:lnTo>
                    <a:pt x="442" y="44245"/>
                  </a:lnTo>
                  <a:lnTo>
                    <a:pt x="480" y="44284"/>
                  </a:lnTo>
                  <a:lnTo>
                    <a:pt x="480" y="47337"/>
                  </a:lnTo>
                  <a:lnTo>
                    <a:pt x="0" y="47337"/>
                  </a:lnTo>
                  <a:lnTo>
                    <a:pt x="0" y="48047"/>
                  </a:lnTo>
                  <a:lnTo>
                    <a:pt x="1210" y="48047"/>
                  </a:lnTo>
                  <a:lnTo>
                    <a:pt x="1210" y="45013"/>
                  </a:lnTo>
                  <a:lnTo>
                    <a:pt x="4206" y="48009"/>
                  </a:lnTo>
                  <a:lnTo>
                    <a:pt x="4206" y="51062"/>
                  </a:lnTo>
                  <a:lnTo>
                    <a:pt x="1133" y="51062"/>
                  </a:lnTo>
                  <a:lnTo>
                    <a:pt x="0" y="49929"/>
                  </a:lnTo>
                  <a:lnTo>
                    <a:pt x="0" y="50947"/>
                  </a:lnTo>
                  <a:lnTo>
                    <a:pt x="115" y="51062"/>
                  </a:lnTo>
                  <a:lnTo>
                    <a:pt x="0" y="51062"/>
                  </a:lnTo>
                  <a:lnTo>
                    <a:pt x="0" y="51773"/>
                  </a:lnTo>
                  <a:lnTo>
                    <a:pt x="845" y="51773"/>
                  </a:lnTo>
                  <a:lnTo>
                    <a:pt x="2996" y="53943"/>
                  </a:lnTo>
                  <a:lnTo>
                    <a:pt x="4014" y="53943"/>
                  </a:lnTo>
                  <a:lnTo>
                    <a:pt x="4167" y="53770"/>
                  </a:lnTo>
                  <a:lnTo>
                    <a:pt x="4167" y="53943"/>
                  </a:lnTo>
                  <a:lnTo>
                    <a:pt x="4897" y="53943"/>
                  </a:lnTo>
                  <a:lnTo>
                    <a:pt x="4897" y="53060"/>
                  </a:lnTo>
                  <a:lnTo>
                    <a:pt x="6164" y="51773"/>
                  </a:lnTo>
                  <a:lnTo>
                    <a:pt x="7969" y="51773"/>
                  </a:lnTo>
                  <a:lnTo>
                    <a:pt x="9237" y="53060"/>
                  </a:lnTo>
                  <a:lnTo>
                    <a:pt x="9237" y="53943"/>
                  </a:lnTo>
                  <a:lnTo>
                    <a:pt x="9967" y="53943"/>
                  </a:lnTo>
                  <a:lnTo>
                    <a:pt x="9967" y="53770"/>
                  </a:lnTo>
                  <a:lnTo>
                    <a:pt x="10140" y="53943"/>
                  </a:lnTo>
                  <a:lnTo>
                    <a:pt x="11138" y="53943"/>
                  </a:lnTo>
                  <a:lnTo>
                    <a:pt x="13308" y="51773"/>
                  </a:lnTo>
                  <a:lnTo>
                    <a:pt x="17552" y="51773"/>
                  </a:lnTo>
                  <a:lnTo>
                    <a:pt x="15382" y="53943"/>
                  </a:lnTo>
                  <a:lnTo>
                    <a:pt x="16400" y="53943"/>
                  </a:lnTo>
                  <a:lnTo>
                    <a:pt x="18551" y="51773"/>
                  </a:lnTo>
                  <a:lnTo>
                    <a:pt x="18627" y="51773"/>
                  </a:lnTo>
                  <a:lnTo>
                    <a:pt x="20932" y="53943"/>
                  </a:lnTo>
                  <a:lnTo>
                    <a:pt x="21988" y="53943"/>
                  </a:lnTo>
                  <a:lnTo>
                    <a:pt x="19088" y="51216"/>
                  </a:lnTo>
                  <a:lnTo>
                    <a:pt x="21988" y="48316"/>
                  </a:lnTo>
                  <a:lnTo>
                    <a:pt x="27576" y="53943"/>
                  </a:lnTo>
                  <a:lnTo>
                    <a:pt x="28594" y="53943"/>
                  </a:lnTo>
                  <a:lnTo>
                    <a:pt x="22334" y="47625"/>
                  </a:lnTo>
                  <a:lnTo>
                    <a:pt x="22334" y="39425"/>
                  </a:lnTo>
                  <a:lnTo>
                    <a:pt x="28633" y="45724"/>
                  </a:lnTo>
                  <a:lnTo>
                    <a:pt x="28633" y="44725"/>
                  </a:lnTo>
                  <a:lnTo>
                    <a:pt x="23044" y="39137"/>
                  </a:lnTo>
                  <a:lnTo>
                    <a:pt x="25944" y="36218"/>
                  </a:lnTo>
                  <a:lnTo>
                    <a:pt x="28671" y="39137"/>
                  </a:lnTo>
                  <a:lnTo>
                    <a:pt x="28671" y="38081"/>
                  </a:lnTo>
                  <a:lnTo>
                    <a:pt x="26501" y="35776"/>
                  </a:lnTo>
                  <a:lnTo>
                    <a:pt x="26501" y="35700"/>
                  </a:lnTo>
                  <a:lnTo>
                    <a:pt x="28671" y="33530"/>
                  </a:lnTo>
                  <a:lnTo>
                    <a:pt x="28671" y="32531"/>
                  </a:lnTo>
                  <a:lnTo>
                    <a:pt x="26501" y="34682"/>
                  </a:lnTo>
                  <a:lnTo>
                    <a:pt x="26501" y="30438"/>
                  </a:lnTo>
                  <a:lnTo>
                    <a:pt x="28671" y="28287"/>
                  </a:lnTo>
                  <a:lnTo>
                    <a:pt x="28671" y="27269"/>
                  </a:lnTo>
                  <a:lnTo>
                    <a:pt x="28498" y="27096"/>
                  </a:lnTo>
                  <a:lnTo>
                    <a:pt x="28671" y="27096"/>
                  </a:lnTo>
                  <a:lnTo>
                    <a:pt x="28671" y="26386"/>
                  </a:lnTo>
                  <a:lnTo>
                    <a:pt x="27768" y="26386"/>
                  </a:lnTo>
                  <a:lnTo>
                    <a:pt x="26501" y="25118"/>
                  </a:lnTo>
                  <a:lnTo>
                    <a:pt x="26501" y="24216"/>
                  </a:lnTo>
                  <a:lnTo>
                    <a:pt x="26501" y="23294"/>
                  </a:lnTo>
                  <a:lnTo>
                    <a:pt x="27768" y="22007"/>
                  </a:lnTo>
                  <a:lnTo>
                    <a:pt x="28671" y="22007"/>
                  </a:lnTo>
                  <a:lnTo>
                    <a:pt x="28671" y="21297"/>
                  </a:lnTo>
                  <a:lnTo>
                    <a:pt x="28498" y="21297"/>
                  </a:lnTo>
                  <a:lnTo>
                    <a:pt x="28671" y="21124"/>
                  </a:lnTo>
                  <a:lnTo>
                    <a:pt x="28671" y="20125"/>
                  </a:lnTo>
                  <a:lnTo>
                    <a:pt x="26501" y="17955"/>
                  </a:lnTo>
                  <a:lnTo>
                    <a:pt x="26501" y="13711"/>
                  </a:lnTo>
                  <a:lnTo>
                    <a:pt x="28671" y="15862"/>
                  </a:lnTo>
                  <a:lnTo>
                    <a:pt x="28671" y="14864"/>
                  </a:lnTo>
                  <a:lnTo>
                    <a:pt x="26501" y="12694"/>
                  </a:lnTo>
                  <a:lnTo>
                    <a:pt x="26501" y="12617"/>
                  </a:lnTo>
                  <a:lnTo>
                    <a:pt x="28671" y="10312"/>
                  </a:lnTo>
                  <a:lnTo>
                    <a:pt x="28671" y="9256"/>
                  </a:lnTo>
                  <a:lnTo>
                    <a:pt x="25944" y="12175"/>
                  </a:lnTo>
                  <a:lnTo>
                    <a:pt x="23044" y="9237"/>
                  </a:lnTo>
                  <a:lnTo>
                    <a:pt x="28671" y="3629"/>
                  </a:lnTo>
                  <a:lnTo>
                    <a:pt x="28671" y="2612"/>
                  </a:lnTo>
                  <a:lnTo>
                    <a:pt x="22334" y="8930"/>
                  </a:lnTo>
                  <a:lnTo>
                    <a:pt x="22334" y="730"/>
                  </a:lnTo>
                  <a:lnTo>
                    <a:pt x="23044" y="0"/>
                  </a:lnTo>
                  <a:lnTo>
                    <a:pt x="21009" y="0"/>
                  </a:lnTo>
                  <a:lnTo>
                    <a:pt x="21297" y="288"/>
                  </a:lnTo>
                  <a:lnTo>
                    <a:pt x="17053" y="288"/>
                  </a:lnTo>
                  <a:lnTo>
                    <a:pt x="16726" y="0"/>
                  </a:lnTo>
                  <a:lnTo>
                    <a:pt x="15728" y="0"/>
                  </a:lnTo>
                  <a:lnTo>
                    <a:pt x="16016" y="288"/>
                  </a:lnTo>
                  <a:lnTo>
                    <a:pt x="12962" y="288"/>
                  </a:lnTo>
                  <a:lnTo>
                    <a:pt x="12962" y="3341"/>
                  </a:lnTo>
                  <a:lnTo>
                    <a:pt x="9967" y="346"/>
                  </a:lnTo>
                  <a:lnTo>
                    <a:pt x="9967" y="0"/>
                  </a:lnTo>
                  <a:lnTo>
                    <a:pt x="8584" y="0"/>
                  </a:lnTo>
                  <a:lnTo>
                    <a:pt x="9237" y="653"/>
                  </a:lnTo>
                  <a:lnTo>
                    <a:pt x="9237" y="4897"/>
                  </a:lnTo>
                  <a:lnTo>
                    <a:pt x="7086" y="2727"/>
                  </a:lnTo>
                  <a:lnTo>
                    <a:pt x="4916" y="4897"/>
                  </a:lnTo>
                  <a:lnTo>
                    <a:pt x="4916" y="653"/>
                  </a:lnTo>
                  <a:lnTo>
                    <a:pt x="5569"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1656850"/>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0800000" flipH="1">
              <a:off x="0" y="3485436"/>
              <a:ext cx="881275" cy="1658073"/>
            </a:xfrm>
            <a:custGeom>
              <a:avLst/>
              <a:gdLst/>
              <a:ahLst/>
              <a:cxnLst/>
              <a:rect l="l" t="t" r="r" b="b"/>
              <a:pathLst>
                <a:path w="28671" h="53943" extrusionOk="0">
                  <a:moveTo>
                    <a:pt x="16726" y="1018"/>
                  </a:moveTo>
                  <a:lnTo>
                    <a:pt x="16784" y="1056"/>
                  </a:lnTo>
                  <a:lnTo>
                    <a:pt x="16899" y="4225"/>
                  </a:lnTo>
                  <a:lnTo>
                    <a:pt x="13731" y="4110"/>
                  </a:lnTo>
                  <a:lnTo>
                    <a:pt x="13692" y="4052"/>
                  </a:lnTo>
                  <a:lnTo>
                    <a:pt x="13692" y="1018"/>
                  </a:lnTo>
                  <a:close/>
                  <a:moveTo>
                    <a:pt x="7086" y="3745"/>
                  </a:moveTo>
                  <a:lnTo>
                    <a:pt x="9237" y="5915"/>
                  </a:lnTo>
                  <a:lnTo>
                    <a:pt x="9237" y="5972"/>
                  </a:lnTo>
                  <a:lnTo>
                    <a:pt x="7086" y="8277"/>
                  </a:lnTo>
                  <a:lnTo>
                    <a:pt x="4916" y="5972"/>
                  </a:lnTo>
                  <a:lnTo>
                    <a:pt x="4916" y="5915"/>
                  </a:lnTo>
                  <a:lnTo>
                    <a:pt x="7086" y="3745"/>
                  </a:lnTo>
                  <a:close/>
                  <a:moveTo>
                    <a:pt x="4206" y="1363"/>
                  </a:moveTo>
                  <a:lnTo>
                    <a:pt x="4206" y="5627"/>
                  </a:lnTo>
                  <a:lnTo>
                    <a:pt x="1210" y="8622"/>
                  </a:lnTo>
                  <a:lnTo>
                    <a:pt x="1210" y="4378"/>
                  </a:lnTo>
                  <a:lnTo>
                    <a:pt x="4206" y="1363"/>
                  </a:lnTo>
                  <a:close/>
                  <a:moveTo>
                    <a:pt x="9967" y="1363"/>
                  </a:moveTo>
                  <a:lnTo>
                    <a:pt x="12962" y="4378"/>
                  </a:lnTo>
                  <a:lnTo>
                    <a:pt x="12962" y="8622"/>
                  </a:lnTo>
                  <a:lnTo>
                    <a:pt x="9967" y="5627"/>
                  </a:lnTo>
                  <a:lnTo>
                    <a:pt x="9967" y="1363"/>
                  </a:lnTo>
                  <a:close/>
                  <a:moveTo>
                    <a:pt x="21604" y="1018"/>
                  </a:moveTo>
                  <a:lnTo>
                    <a:pt x="21604" y="8930"/>
                  </a:lnTo>
                  <a:lnTo>
                    <a:pt x="13692" y="8930"/>
                  </a:lnTo>
                  <a:lnTo>
                    <a:pt x="13692" y="4820"/>
                  </a:lnTo>
                  <a:lnTo>
                    <a:pt x="17648" y="4974"/>
                  </a:lnTo>
                  <a:lnTo>
                    <a:pt x="17494" y="1018"/>
                  </a:lnTo>
                  <a:close/>
                  <a:moveTo>
                    <a:pt x="9794" y="6452"/>
                  </a:moveTo>
                  <a:lnTo>
                    <a:pt x="12674" y="9371"/>
                  </a:lnTo>
                  <a:lnTo>
                    <a:pt x="7086" y="14960"/>
                  </a:lnTo>
                  <a:lnTo>
                    <a:pt x="1459" y="9371"/>
                  </a:lnTo>
                  <a:lnTo>
                    <a:pt x="4378" y="6452"/>
                  </a:lnTo>
                  <a:lnTo>
                    <a:pt x="7086" y="9371"/>
                  </a:lnTo>
                  <a:lnTo>
                    <a:pt x="9794" y="6452"/>
                  </a:lnTo>
                  <a:close/>
                  <a:moveTo>
                    <a:pt x="22756" y="9986"/>
                  </a:moveTo>
                  <a:lnTo>
                    <a:pt x="25752" y="12982"/>
                  </a:lnTo>
                  <a:lnTo>
                    <a:pt x="25752" y="17245"/>
                  </a:lnTo>
                  <a:lnTo>
                    <a:pt x="22756" y="14230"/>
                  </a:lnTo>
                  <a:lnTo>
                    <a:pt x="22756" y="9986"/>
                  </a:lnTo>
                  <a:close/>
                  <a:moveTo>
                    <a:pt x="22046" y="9659"/>
                  </a:moveTo>
                  <a:lnTo>
                    <a:pt x="22046" y="13750"/>
                  </a:lnTo>
                  <a:lnTo>
                    <a:pt x="18071" y="13615"/>
                  </a:lnTo>
                  <a:lnTo>
                    <a:pt x="18224" y="17571"/>
                  </a:lnTo>
                  <a:lnTo>
                    <a:pt x="14115" y="17571"/>
                  </a:lnTo>
                  <a:lnTo>
                    <a:pt x="14115" y="9659"/>
                  </a:lnTo>
                  <a:close/>
                  <a:moveTo>
                    <a:pt x="18820" y="14364"/>
                  </a:moveTo>
                  <a:lnTo>
                    <a:pt x="21988" y="14480"/>
                  </a:lnTo>
                  <a:lnTo>
                    <a:pt x="22046" y="14518"/>
                  </a:lnTo>
                  <a:lnTo>
                    <a:pt x="22046" y="17571"/>
                  </a:lnTo>
                  <a:lnTo>
                    <a:pt x="18992" y="17571"/>
                  </a:lnTo>
                  <a:lnTo>
                    <a:pt x="18935" y="17533"/>
                  </a:lnTo>
                  <a:lnTo>
                    <a:pt x="18820" y="14364"/>
                  </a:lnTo>
                  <a:close/>
                  <a:moveTo>
                    <a:pt x="18704" y="18301"/>
                  </a:moveTo>
                  <a:lnTo>
                    <a:pt x="21700" y="21297"/>
                  </a:lnTo>
                  <a:lnTo>
                    <a:pt x="17456" y="21297"/>
                  </a:lnTo>
                  <a:lnTo>
                    <a:pt x="14460" y="18301"/>
                  </a:lnTo>
                  <a:close/>
                  <a:moveTo>
                    <a:pt x="22756" y="15248"/>
                  </a:moveTo>
                  <a:lnTo>
                    <a:pt x="25752" y="18243"/>
                  </a:lnTo>
                  <a:lnTo>
                    <a:pt x="25752" y="21297"/>
                  </a:lnTo>
                  <a:lnTo>
                    <a:pt x="22718" y="21297"/>
                  </a:lnTo>
                  <a:lnTo>
                    <a:pt x="19703" y="18301"/>
                  </a:lnTo>
                  <a:lnTo>
                    <a:pt x="22756" y="18301"/>
                  </a:lnTo>
                  <a:lnTo>
                    <a:pt x="22756" y="15248"/>
                  </a:lnTo>
                  <a:close/>
                  <a:moveTo>
                    <a:pt x="26482" y="18973"/>
                  </a:moveTo>
                  <a:lnTo>
                    <a:pt x="28133" y="20625"/>
                  </a:lnTo>
                  <a:lnTo>
                    <a:pt x="27442" y="21297"/>
                  </a:lnTo>
                  <a:lnTo>
                    <a:pt x="26482" y="21297"/>
                  </a:lnTo>
                  <a:lnTo>
                    <a:pt x="26482" y="18973"/>
                  </a:lnTo>
                  <a:close/>
                  <a:moveTo>
                    <a:pt x="26712" y="22007"/>
                  </a:moveTo>
                  <a:lnTo>
                    <a:pt x="26482" y="22257"/>
                  </a:lnTo>
                  <a:lnTo>
                    <a:pt x="26482" y="22007"/>
                  </a:lnTo>
                  <a:close/>
                  <a:moveTo>
                    <a:pt x="25752" y="22007"/>
                  </a:moveTo>
                  <a:lnTo>
                    <a:pt x="25752" y="22968"/>
                  </a:lnTo>
                  <a:lnTo>
                    <a:pt x="25061" y="23640"/>
                  </a:lnTo>
                  <a:lnTo>
                    <a:pt x="23428" y="22007"/>
                  </a:lnTo>
                  <a:close/>
                  <a:moveTo>
                    <a:pt x="25752" y="24005"/>
                  </a:moveTo>
                  <a:lnTo>
                    <a:pt x="25752" y="24177"/>
                  </a:lnTo>
                  <a:lnTo>
                    <a:pt x="25752" y="24350"/>
                  </a:lnTo>
                  <a:lnTo>
                    <a:pt x="25598" y="24177"/>
                  </a:lnTo>
                  <a:lnTo>
                    <a:pt x="25752" y="24005"/>
                  </a:lnTo>
                  <a:close/>
                  <a:moveTo>
                    <a:pt x="0" y="23774"/>
                  </a:moveTo>
                  <a:lnTo>
                    <a:pt x="0" y="24600"/>
                  </a:lnTo>
                  <a:lnTo>
                    <a:pt x="461" y="24197"/>
                  </a:lnTo>
                  <a:lnTo>
                    <a:pt x="0" y="23774"/>
                  </a:lnTo>
                  <a:close/>
                  <a:moveTo>
                    <a:pt x="17130" y="22007"/>
                  </a:moveTo>
                  <a:lnTo>
                    <a:pt x="19300" y="24177"/>
                  </a:lnTo>
                  <a:lnTo>
                    <a:pt x="17130" y="26328"/>
                  </a:lnTo>
                  <a:lnTo>
                    <a:pt x="17072" y="26328"/>
                  </a:lnTo>
                  <a:lnTo>
                    <a:pt x="14768" y="24177"/>
                  </a:lnTo>
                  <a:lnTo>
                    <a:pt x="17072" y="22007"/>
                  </a:lnTo>
                  <a:close/>
                  <a:moveTo>
                    <a:pt x="22430" y="22007"/>
                  </a:moveTo>
                  <a:lnTo>
                    <a:pt x="24581" y="24177"/>
                  </a:lnTo>
                  <a:lnTo>
                    <a:pt x="22430" y="26328"/>
                  </a:lnTo>
                  <a:lnTo>
                    <a:pt x="18167" y="26328"/>
                  </a:lnTo>
                  <a:lnTo>
                    <a:pt x="20337" y="24177"/>
                  </a:lnTo>
                  <a:lnTo>
                    <a:pt x="18167" y="22007"/>
                  </a:lnTo>
                  <a:close/>
                  <a:moveTo>
                    <a:pt x="25080" y="24696"/>
                  </a:moveTo>
                  <a:lnTo>
                    <a:pt x="25790" y="25368"/>
                  </a:lnTo>
                  <a:lnTo>
                    <a:pt x="25790" y="26328"/>
                  </a:lnTo>
                  <a:lnTo>
                    <a:pt x="23448" y="26328"/>
                  </a:lnTo>
                  <a:lnTo>
                    <a:pt x="25080" y="24696"/>
                  </a:lnTo>
                  <a:close/>
                  <a:moveTo>
                    <a:pt x="26482" y="26098"/>
                  </a:moveTo>
                  <a:lnTo>
                    <a:pt x="26712" y="26328"/>
                  </a:lnTo>
                  <a:lnTo>
                    <a:pt x="26482" y="26328"/>
                  </a:lnTo>
                  <a:lnTo>
                    <a:pt x="26482" y="26098"/>
                  </a:lnTo>
                  <a:close/>
                  <a:moveTo>
                    <a:pt x="27442" y="27058"/>
                  </a:moveTo>
                  <a:lnTo>
                    <a:pt x="28114" y="27749"/>
                  </a:lnTo>
                  <a:lnTo>
                    <a:pt x="26443" y="29401"/>
                  </a:lnTo>
                  <a:lnTo>
                    <a:pt x="26443" y="27058"/>
                  </a:lnTo>
                  <a:close/>
                  <a:moveTo>
                    <a:pt x="13692" y="18551"/>
                  </a:moveTo>
                  <a:lnTo>
                    <a:pt x="16592" y="21470"/>
                  </a:lnTo>
                  <a:lnTo>
                    <a:pt x="13673" y="24177"/>
                  </a:lnTo>
                  <a:lnTo>
                    <a:pt x="16611" y="26885"/>
                  </a:lnTo>
                  <a:lnTo>
                    <a:pt x="13711" y="29785"/>
                  </a:lnTo>
                  <a:lnTo>
                    <a:pt x="8085" y="24177"/>
                  </a:lnTo>
                  <a:lnTo>
                    <a:pt x="13692" y="18551"/>
                  </a:lnTo>
                  <a:close/>
                  <a:moveTo>
                    <a:pt x="21700" y="27058"/>
                  </a:moveTo>
                  <a:lnTo>
                    <a:pt x="18704" y="30054"/>
                  </a:lnTo>
                  <a:lnTo>
                    <a:pt x="14460" y="30054"/>
                  </a:lnTo>
                  <a:lnTo>
                    <a:pt x="17456" y="27058"/>
                  </a:lnTo>
                  <a:close/>
                  <a:moveTo>
                    <a:pt x="25752" y="27058"/>
                  </a:moveTo>
                  <a:lnTo>
                    <a:pt x="25752" y="30111"/>
                  </a:lnTo>
                  <a:lnTo>
                    <a:pt x="22756" y="33126"/>
                  </a:lnTo>
                  <a:lnTo>
                    <a:pt x="22756" y="30073"/>
                  </a:lnTo>
                  <a:lnTo>
                    <a:pt x="19703" y="30073"/>
                  </a:lnTo>
                  <a:lnTo>
                    <a:pt x="22718" y="27058"/>
                  </a:lnTo>
                  <a:close/>
                  <a:moveTo>
                    <a:pt x="22046" y="30783"/>
                  </a:moveTo>
                  <a:lnTo>
                    <a:pt x="22046" y="33856"/>
                  </a:lnTo>
                  <a:lnTo>
                    <a:pt x="21988" y="33894"/>
                  </a:lnTo>
                  <a:lnTo>
                    <a:pt x="18820" y="34010"/>
                  </a:lnTo>
                  <a:lnTo>
                    <a:pt x="18935" y="30822"/>
                  </a:lnTo>
                  <a:lnTo>
                    <a:pt x="18992" y="30783"/>
                  </a:lnTo>
                  <a:close/>
                  <a:moveTo>
                    <a:pt x="25752" y="31129"/>
                  </a:moveTo>
                  <a:lnTo>
                    <a:pt x="25752" y="35373"/>
                  </a:lnTo>
                  <a:lnTo>
                    <a:pt x="22756" y="38388"/>
                  </a:lnTo>
                  <a:lnTo>
                    <a:pt x="22756" y="34125"/>
                  </a:lnTo>
                  <a:lnTo>
                    <a:pt x="25752" y="31129"/>
                  </a:lnTo>
                  <a:close/>
                  <a:moveTo>
                    <a:pt x="13404" y="9659"/>
                  </a:moveTo>
                  <a:lnTo>
                    <a:pt x="13404" y="17859"/>
                  </a:lnTo>
                  <a:lnTo>
                    <a:pt x="7086" y="24177"/>
                  </a:lnTo>
                  <a:lnTo>
                    <a:pt x="13404" y="30495"/>
                  </a:lnTo>
                  <a:lnTo>
                    <a:pt x="13404" y="38695"/>
                  </a:lnTo>
                  <a:lnTo>
                    <a:pt x="7086" y="32377"/>
                  </a:lnTo>
                  <a:lnTo>
                    <a:pt x="768" y="38695"/>
                  </a:lnTo>
                  <a:lnTo>
                    <a:pt x="768" y="30495"/>
                  </a:lnTo>
                  <a:lnTo>
                    <a:pt x="7086" y="24177"/>
                  </a:lnTo>
                  <a:lnTo>
                    <a:pt x="768" y="17859"/>
                  </a:lnTo>
                  <a:lnTo>
                    <a:pt x="768" y="9659"/>
                  </a:lnTo>
                  <a:lnTo>
                    <a:pt x="7086" y="15958"/>
                  </a:lnTo>
                  <a:lnTo>
                    <a:pt x="13404" y="9659"/>
                  </a:lnTo>
                  <a:close/>
                  <a:moveTo>
                    <a:pt x="18224" y="30764"/>
                  </a:moveTo>
                  <a:lnTo>
                    <a:pt x="18071" y="34739"/>
                  </a:lnTo>
                  <a:lnTo>
                    <a:pt x="22046" y="34586"/>
                  </a:lnTo>
                  <a:lnTo>
                    <a:pt x="22046" y="38695"/>
                  </a:lnTo>
                  <a:lnTo>
                    <a:pt x="14115" y="38695"/>
                  </a:lnTo>
                  <a:lnTo>
                    <a:pt x="14115" y="30764"/>
                  </a:lnTo>
                  <a:close/>
                  <a:moveTo>
                    <a:pt x="7067" y="33395"/>
                  </a:moveTo>
                  <a:lnTo>
                    <a:pt x="12674" y="39003"/>
                  </a:lnTo>
                  <a:lnTo>
                    <a:pt x="9775" y="41922"/>
                  </a:lnTo>
                  <a:lnTo>
                    <a:pt x="7048" y="39003"/>
                  </a:lnTo>
                  <a:lnTo>
                    <a:pt x="4340" y="41922"/>
                  </a:lnTo>
                  <a:lnTo>
                    <a:pt x="1459" y="39003"/>
                  </a:lnTo>
                  <a:lnTo>
                    <a:pt x="7067" y="33395"/>
                  </a:lnTo>
                  <a:close/>
                  <a:moveTo>
                    <a:pt x="7086" y="40097"/>
                  </a:moveTo>
                  <a:lnTo>
                    <a:pt x="9237" y="42402"/>
                  </a:lnTo>
                  <a:lnTo>
                    <a:pt x="9237" y="42459"/>
                  </a:lnTo>
                  <a:lnTo>
                    <a:pt x="7086" y="44629"/>
                  </a:lnTo>
                  <a:lnTo>
                    <a:pt x="4916" y="42459"/>
                  </a:lnTo>
                  <a:lnTo>
                    <a:pt x="4916" y="42402"/>
                  </a:lnTo>
                  <a:lnTo>
                    <a:pt x="7086" y="40097"/>
                  </a:lnTo>
                  <a:close/>
                  <a:moveTo>
                    <a:pt x="1210" y="39752"/>
                  </a:moveTo>
                  <a:lnTo>
                    <a:pt x="4206" y="42747"/>
                  </a:lnTo>
                  <a:lnTo>
                    <a:pt x="4206" y="47010"/>
                  </a:lnTo>
                  <a:lnTo>
                    <a:pt x="1210" y="43996"/>
                  </a:lnTo>
                  <a:lnTo>
                    <a:pt x="1210" y="39752"/>
                  </a:lnTo>
                  <a:close/>
                  <a:moveTo>
                    <a:pt x="12962" y="39752"/>
                  </a:moveTo>
                  <a:lnTo>
                    <a:pt x="12962" y="43996"/>
                  </a:lnTo>
                  <a:lnTo>
                    <a:pt x="9967" y="47010"/>
                  </a:lnTo>
                  <a:lnTo>
                    <a:pt x="9967" y="42747"/>
                  </a:lnTo>
                  <a:lnTo>
                    <a:pt x="12962" y="39752"/>
                  </a:lnTo>
                  <a:close/>
                  <a:moveTo>
                    <a:pt x="16899" y="44130"/>
                  </a:moveTo>
                  <a:lnTo>
                    <a:pt x="16784" y="47299"/>
                  </a:lnTo>
                  <a:lnTo>
                    <a:pt x="16726" y="47337"/>
                  </a:lnTo>
                  <a:lnTo>
                    <a:pt x="13692" y="47337"/>
                  </a:lnTo>
                  <a:lnTo>
                    <a:pt x="13692" y="44284"/>
                  </a:lnTo>
                  <a:lnTo>
                    <a:pt x="13731" y="44245"/>
                  </a:lnTo>
                  <a:lnTo>
                    <a:pt x="16899" y="44130"/>
                  </a:lnTo>
                  <a:close/>
                  <a:moveTo>
                    <a:pt x="21604" y="39444"/>
                  </a:moveTo>
                  <a:lnTo>
                    <a:pt x="21604" y="47356"/>
                  </a:lnTo>
                  <a:lnTo>
                    <a:pt x="17494" y="47356"/>
                  </a:lnTo>
                  <a:lnTo>
                    <a:pt x="17648" y="43400"/>
                  </a:lnTo>
                  <a:lnTo>
                    <a:pt x="17648" y="43400"/>
                  </a:lnTo>
                  <a:lnTo>
                    <a:pt x="13692" y="43515"/>
                  </a:lnTo>
                  <a:lnTo>
                    <a:pt x="13692" y="39444"/>
                  </a:lnTo>
                  <a:close/>
                  <a:moveTo>
                    <a:pt x="9237" y="43477"/>
                  </a:moveTo>
                  <a:lnTo>
                    <a:pt x="9237" y="47721"/>
                  </a:lnTo>
                  <a:lnTo>
                    <a:pt x="7086" y="49891"/>
                  </a:lnTo>
                  <a:lnTo>
                    <a:pt x="4916" y="47721"/>
                  </a:lnTo>
                  <a:lnTo>
                    <a:pt x="4916" y="43477"/>
                  </a:lnTo>
                  <a:lnTo>
                    <a:pt x="7086" y="45628"/>
                  </a:lnTo>
                  <a:lnTo>
                    <a:pt x="9237" y="43477"/>
                  </a:lnTo>
                  <a:close/>
                  <a:moveTo>
                    <a:pt x="7086" y="50890"/>
                  </a:moveTo>
                  <a:lnTo>
                    <a:pt x="7259" y="51062"/>
                  </a:lnTo>
                  <a:lnTo>
                    <a:pt x="6894" y="51062"/>
                  </a:lnTo>
                  <a:lnTo>
                    <a:pt x="7086" y="50890"/>
                  </a:lnTo>
                  <a:close/>
                  <a:moveTo>
                    <a:pt x="9237" y="48739"/>
                  </a:moveTo>
                  <a:lnTo>
                    <a:pt x="9237" y="51062"/>
                  </a:lnTo>
                  <a:lnTo>
                    <a:pt x="8277" y="51062"/>
                  </a:lnTo>
                  <a:lnTo>
                    <a:pt x="7585" y="50390"/>
                  </a:lnTo>
                  <a:lnTo>
                    <a:pt x="9237" y="48739"/>
                  </a:lnTo>
                  <a:close/>
                  <a:moveTo>
                    <a:pt x="12962" y="45013"/>
                  </a:moveTo>
                  <a:lnTo>
                    <a:pt x="12962" y="48067"/>
                  </a:lnTo>
                  <a:lnTo>
                    <a:pt x="16016" y="48067"/>
                  </a:lnTo>
                  <a:lnTo>
                    <a:pt x="13020" y="51062"/>
                  </a:lnTo>
                  <a:lnTo>
                    <a:pt x="9967" y="51062"/>
                  </a:lnTo>
                  <a:lnTo>
                    <a:pt x="9967" y="48009"/>
                  </a:lnTo>
                  <a:lnTo>
                    <a:pt x="12962" y="45013"/>
                  </a:lnTo>
                  <a:close/>
                  <a:moveTo>
                    <a:pt x="4916" y="48739"/>
                  </a:moveTo>
                  <a:lnTo>
                    <a:pt x="6587" y="50390"/>
                  </a:lnTo>
                  <a:lnTo>
                    <a:pt x="5876" y="51082"/>
                  </a:lnTo>
                  <a:lnTo>
                    <a:pt x="4916" y="51082"/>
                  </a:lnTo>
                  <a:lnTo>
                    <a:pt x="4916" y="48739"/>
                  </a:lnTo>
                  <a:close/>
                  <a:moveTo>
                    <a:pt x="21297" y="48086"/>
                  </a:moveTo>
                  <a:lnTo>
                    <a:pt x="18301" y="51082"/>
                  </a:lnTo>
                  <a:lnTo>
                    <a:pt x="14038" y="51082"/>
                  </a:lnTo>
                  <a:lnTo>
                    <a:pt x="17053" y="48086"/>
                  </a:lnTo>
                  <a:close/>
                  <a:moveTo>
                    <a:pt x="5166" y="51811"/>
                  </a:moveTo>
                  <a:lnTo>
                    <a:pt x="4916" y="52042"/>
                  </a:lnTo>
                  <a:lnTo>
                    <a:pt x="4916" y="51811"/>
                  </a:lnTo>
                  <a:close/>
                  <a:moveTo>
                    <a:pt x="9237" y="51811"/>
                  </a:moveTo>
                  <a:lnTo>
                    <a:pt x="9237" y="52042"/>
                  </a:lnTo>
                  <a:lnTo>
                    <a:pt x="9006" y="51811"/>
                  </a:lnTo>
                  <a:close/>
                  <a:moveTo>
                    <a:pt x="4167" y="51811"/>
                  </a:moveTo>
                  <a:lnTo>
                    <a:pt x="4167" y="52772"/>
                  </a:lnTo>
                  <a:lnTo>
                    <a:pt x="3476" y="53463"/>
                  </a:lnTo>
                  <a:lnTo>
                    <a:pt x="1844" y="51811"/>
                  </a:lnTo>
                  <a:close/>
                  <a:moveTo>
                    <a:pt x="12290" y="51811"/>
                  </a:moveTo>
                  <a:lnTo>
                    <a:pt x="10639" y="53463"/>
                  </a:lnTo>
                  <a:lnTo>
                    <a:pt x="9967" y="52772"/>
                  </a:lnTo>
                  <a:lnTo>
                    <a:pt x="9967" y="51811"/>
                  </a:lnTo>
                  <a:close/>
                  <a:moveTo>
                    <a:pt x="4206" y="0"/>
                  </a:moveTo>
                  <a:lnTo>
                    <a:pt x="4206" y="346"/>
                  </a:lnTo>
                  <a:lnTo>
                    <a:pt x="1210" y="3341"/>
                  </a:lnTo>
                  <a:lnTo>
                    <a:pt x="1210" y="288"/>
                  </a:lnTo>
                  <a:lnTo>
                    <a:pt x="0" y="288"/>
                  </a:lnTo>
                  <a:lnTo>
                    <a:pt x="0" y="1018"/>
                  </a:lnTo>
                  <a:lnTo>
                    <a:pt x="480" y="1018"/>
                  </a:lnTo>
                  <a:lnTo>
                    <a:pt x="480" y="4052"/>
                  </a:lnTo>
                  <a:lnTo>
                    <a:pt x="442" y="4110"/>
                  </a:lnTo>
                  <a:lnTo>
                    <a:pt x="0" y="4129"/>
                  </a:lnTo>
                  <a:lnTo>
                    <a:pt x="0" y="4859"/>
                  </a:lnTo>
                  <a:lnTo>
                    <a:pt x="480" y="4820"/>
                  </a:lnTo>
                  <a:lnTo>
                    <a:pt x="480" y="8930"/>
                  </a:lnTo>
                  <a:lnTo>
                    <a:pt x="0" y="8930"/>
                  </a:lnTo>
                  <a:lnTo>
                    <a:pt x="0" y="9659"/>
                  </a:lnTo>
                  <a:lnTo>
                    <a:pt x="58" y="9659"/>
                  </a:lnTo>
                  <a:lnTo>
                    <a:pt x="58" y="17571"/>
                  </a:lnTo>
                  <a:lnTo>
                    <a:pt x="0" y="17571"/>
                  </a:lnTo>
                  <a:lnTo>
                    <a:pt x="0" y="19012"/>
                  </a:lnTo>
                  <a:lnTo>
                    <a:pt x="461" y="18551"/>
                  </a:lnTo>
                  <a:lnTo>
                    <a:pt x="6068" y="24177"/>
                  </a:lnTo>
                  <a:lnTo>
                    <a:pt x="461" y="29785"/>
                  </a:lnTo>
                  <a:lnTo>
                    <a:pt x="0" y="29343"/>
                  </a:lnTo>
                  <a:lnTo>
                    <a:pt x="0" y="30764"/>
                  </a:lnTo>
                  <a:lnTo>
                    <a:pt x="58" y="30764"/>
                  </a:lnTo>
                  <a:lnTo>
                    <a:pt x="58" y="38695"/>
                  </a:lnTo>
                  <a:lnTo>
                    <a:pt x="0" y="38695"/>
                  </a:lnTo>
                  <a:lnTo>
                    <a:pt x="0" y="39425"/>
                  </a:lnTo>
                  <a:lnTo>
                    <a:pt x="480" y="39425"/>
                  </a:lnTo>
                  <a:lnTo>
                    <a:pt x="480" y="43515"/>
                  </a:lnTo>
                  <a:lnTo>
                    <a:pt x="0" y="43496"/>
                  </a:lnTo>
                  <a:lnTo>
                    <a:pt x="0" y="44226"/>
                  </a:lnTo>
                  <a:lnTo>
                    <a:pt x="442" y="44245"/>
                  </a:lnTo>
                  <a:lnTo>
                    <a:pt x="480" y="44284"/>
                  </a:lnTo>
                  <a:lnTo>
                    <a:pt x="480" y="47337"/>
                  </a:lnTo>
                  <a:lnTo>
                    <a:pt x="0" y="47337"/>
                  </a:lnTo>
                  <a:lnTo>
                    <a:pt x="0" y="48047"/>
                  </a:lnTo>
                  <a:lnTo>
                    <a:pt x="1210" y="48047"/>
                  </a:lnTo>
                  <a:lnTo>
                    <a:pt x="1210" y="45013"/>
                  </a:lnTo>
                  <a:lnTo>
                    <a:pt x="4206" y="48009"/>
                  </a:lnTo>
                  <a:lnTo>
                    <a:pt x="4206" y="51062"/>
                  </a:lnTo>
                  <a:lnTo>
                    <a:pt x="1133" y="51062"/>
                  </a:lnTo>
                  <a:lnTo>
                    <a:pt x="0" y="49929"/>
                  </a:lnTo>
                  <a:lnTo>
                    <a:pt x="0" y="50947"/>
                  </a:lnTo>
                  <a:lnTo>
                    <a:pt x="115" y="51062"/>
                  </a:lnTo>
                  <a:lnTo>
                    <a:pt x="0" y="51062"/>
                  </a:lnTo>
                  <a:lnTo>
                    <a:pt x="0" y="51773"/>
                  </a:lnTo>
                  <a:lnTo>
                    <a:pt x="845" y="51773"/>
                  </a:lnTo>
                  <a:lnTo>
                    <a:pt x="2996" y="53943"/>
                  </a:lnTo>
                  <a:lnTo>
                    <a:pt x="4014" y="53943"/>
                  </a:lnTo>
                  <a:lnTo>
                    <a:pt x="4167" y="53770"/>
                  </a:lnTo>
                  <a:lnTo>
                    <a:pt x="4167" y="53943"/>
                  </a:lnTo>
                  <a:lnTo>
                    <a:pt x="4897" y="53943"/>
                  </a:lnTo>
                  <a:lnTo>
                    <a:pt x="4897" y="53060"/>
                  </a:lnTo>
                  <a:lnTo>
                    <a:pt x="6164" y="51773"/>
                  </a:lnTo>
                  <a:lnTo>
                    <a:pt x="7969" y="51773"/>
                  </a:lnTo>
                  <a:lnTo>
                    <a:pt x="9237" y="53060"/>
                  </a:lnTo>
                  <a:lnTo>
                    <a:pt x="9237" y="53943"/>
                  </a:lnTo>
                  <a:lnTo>
                    <a:pt x="9967" y="53943"/>
                  </a:lnTo>
                  <a:lnTo>
                    <a:pt x="9967" y="53770"/>
                  </a:lnTo>
                  <a:lnTo>
                    <a:pt x="10140" y="53943"/>
                  </a:lnTo>
                  <a:lnTo>
                    <a:pt x="11138" y="53943"/>
                  </a:lnTo>
                  <a:lnTo>
                    <a:pt x="13308" y="51773"/>
                  </a:lnTo>
                  <a:lnTo>
                    <a:pt x="17552" y="51773"/>
                  </a:lnTo>
                  <a:lnTo>
                    <a:pt x="15382" y="53943"/>
                  </a:lnTo>
                  <a:lnTo>
                    <a:pt x="16400" y="53943"/>
                  </a:lnTo>
                  <a:lnTo>
                    <a:pt x="18551" y="51773"/>
                  </a:lnTo>
                  <a:lnTo>
                    <a:pt x="18627" y="51773"/>
                  </a:lnTo>
                  <a:lnTo>
                    <a:pt x="20932" y="53943"/>
                  </a:lnTo>
                  <a:lnTo>
                    <a:pt x="21988" y="53943"/>
                  </a:lnTo>
                  <a:lnTo>
                    <a:pt x="19088" y="51216"/>
                  </a:lnTo>
                  <a:lnTo>
                    <a:pt x="21988" y="48316"/>
                  </a:lnTo>
                  <a:lnTo>
                    <a:pt x="27576" y="53943"/>
                  </a:lnTo>
                  <a:lnTo>
                    <a:pt x="28594" y="53943"/>
                  </a:lnTo>
                  <a:lnTo>
                    <a:pt x="22334" y="47625"/>
                  </a:lnTo>
                  <a:lnTo>
                    <a:pt x="22334" y="39425"/>
                  </a:lnTo>
                  <a:lnTo>
                    <a:pt x="28633" y="45724"/>
                  </a:lnTo>
                  <a:lnTo>
                    <a:pt x="28633" y="44725"/>
                  </a:lnTo>
                  <a:lnTo>
                    <a:pt x="23044" y="39137"/>
                  </a:lnTo>
                  <a:lnTo>
                    <a:pt x="25944" y="36218"/>
                  </a:lnTo>
                  <a:lnTo>
                    <a:pt x="28671" y="39137"/>
                  </a:lnTo>
                  <a:lnTo>
                    <a:pt x="28671" y="38081"/>
                  </a:lnTo>
                  <a:lnTo>
                    <a:pt x="26501" y="35776"/>
                  </a:lnTo>
                  <a:lnTo>
                    <a:pt x="26501" y="35700"/>
                  </a:lnTo>
                  <a:lnTo>
                    <a:pt x="28671" y="33530"/>
                  </a:lnTo>
                  <a:lnTo>
                    <a:pt x="28671" y="32531"/>
                  </a:lnTo>
                  <a:lnTo>
                    <a:pt x="26501" y="34682"/>
                  </a:lnTo>
                  <a:lnTo>
                    <a:pt x="26501" y="30438"/>
                  </a:lnTo>
                  <a:lnTo>
                    <a:pt x="28671" y="28287"/>
                  </a:lnTo>
                  <a:lnTo>
                    <a:pt x="28671" y="27269"/>
                  </a:lnTo>
                  <a:lnTo>
                    <a:pt x="28498" y="27096"/>
                  </a:lnTo>
                  <a:lnTo>
                    <a:pt x="28671" y="27096"/>
                  </a:lnTo>
                  <a:lnTo>
                    <a:pt x="28671" y="26386"/>
                  </a:lnTo>
                  <a:lnTo>
                    <a:pt x="27768" y="26386"/>
                  </a:lnTo>
                  <a:lnTo>
                    <a:pt x="26501" y="25118"/>
                  </a:lnTo>
                  <a:lnTo>
                    <a:pt x="26501" y="24216"/>
                  </a:lnTo>
                  <a:lnTo>
                    <a:pt x="26501" y="23294"/>
                  </a:lnTo>
                  <a:lnTo>
                    <a:pt x="27768" y="22007"/>
                  </a:lnTo>
                  <a:lnTo>
                    <a:pt x="28671" y="22007"/>
                  </a:lnTo>
                  <a:lnTo>
                    <a:pt x="28671" y="21297"/>
                  </a:lnTo>
                  <a:lnTo>
                    <a:pt x="28498" y="21297"/>
                  </a:lnTo>
                  <a:lnTo>
                    <a:pt x="28671" y="21124"/>
                  </a:lnTo>
                  <a:lnTo>
                    <a:pt x="28671" y="20125"/>
                  </a:lnTo>
                  <a:lnTo>
                    <a:pt x="26501" y="17955"/>
                  </a:lnTo>
                  <a:lnTo>
                    <a:pt x="26501" y="13711"/>
                  </a:lnTo>
                  <a:lnTo>
                    <a:pt x="28671" y="15862"/>
                  </a:lnTo>
                  <a:lnTo>
                    <a:pt x="28671" y="14864"/>
                  </a:lnTo>
                  <a:lnTo>
                    <a:pt x="26501" y="12694"/>
                  </a:lnTo>
                  <a:lnTo>
                    <a:pt x="26501" y="12617"/>
                  </a:lnTo>
                  <a:lnTo>
                    <a:pt x="28671" y="10312"/>
                  </a:lnTo>
                  <a:lnTo>
                    <a:pt x="28671" y="9256"/>
                  </a:lnTo>
                  <a:lnTo>
                    <a:pt x="25944" y="12175"/>
                  </a:lnTo>
                  <a:lnTo>
                    <a:pt x="23044" y="9237"/>
                  </a:lnTo>
                  <a:lnTo>
                    <a:pt x="28671" y="3629"/>
                  </a:lnTo>
                  <a:lnTo>
                    <a:pt x="28671" y="2612"/>
                  </a:lnTo>
                  <a:lnTo>
                    <a:pt x="22334" y="8930"/>
                  </a:lnTo>
                  <a:lnTo>
                    <a:pt x="22334" y="730"/>
                  </a:lnTo>
                  <a:lnTo>
                    <a:pt x="23044" y="0"/>
                  </a:lnTo>
                  <a:lnTo>
                    <a:pt x="21009" y="0"/>
                  </a:lnTo>
                  <a:lnTo>
                    <a:pt x="21297" y="288"/>
                  </a:lnTo>
                  <a:lnTo>
                    <a:pt x="17053" y="288"/>
                  </a:lnTo>
                  <a:lnTo>
                    <a:pt x="16726" y="0"/>
                  </a:lnTo>
                  <a:lnTo>
                    <a:pt x="15728" y="0"/>
                  </a:lnTo>
                  <a:lnTo>
                    <a:pt x="16016" y="288"/>
                  </a:lnTo>
                  <a:lnTo>
                    <a:pt x="12962" y="288"/>
                  </a:lnTo>
                  <a:lnTo>
                    <a:pt x="12962" y="3341"/>
                  </a:lnTo>
                  <a:lnTo>
                    <a:pt x="9967" y="346"/>
                  </a:lnTo>
                  <a:lnTo>
                    <a:pt x="9967" y="0"/>
                  </a:lnTo>
                  <a:lnTo>
                    <a:pt x="8584" y="0"/>
                  </a:lnTo>
                  <a:lnTo>
                    <a:pt x="9237" y="653"/>
                  </a:lnTo>
                  <a:lnTo>
                    <a:pt x="9237" y="4897"/>
                  </a:lnTo>
                  <a:lnTo>
                    <a:pt x="7086" y="2727"/>
                  </a:lnTo>
                  <a:lnTo>
                    <a:pt x="4916" y="4897"/>
                  </a:lnTo>
                  <a:lnTo>
                    <a:pt x="4916" y="653"/>
                  </a:lnTo>
                  <a:lnTo>
                    <a:pt x="5569"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flipH="1">
              <a:off x="880084" y="1655632"/>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flipH="1">
              <a:off x="880084" y="3483100"/>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2503150" y="2577838"/>
            <a:ext cx="58233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2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20" name="Google Shape;20;p3"/>
          <p:cNvSpPr txBox="1">
            <a:spLocks noGrp="1"/>
          </p:cNvSpPr>
          <p:nvPr>
            <p:ph type="subTitle" idx="1"/>
          </p:nvPr>
        </p:nvSpPr>
        <p:spPr>
          <a:xfrm>
            <a:off x="2503150" y="3385538"/>
            <a:ext cx="3164100" cy="72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600">
                <a:solidFill>
                  <a:schemeClr val="lt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 name="Google Shape;21;p3"/>
          <p:cNvSpPr txBox="1">
            <a:spLocks noGrp="1"/>
          </p:cNvSpPr>
          <p:nvPr>
            <p:ph type="title" idx="2" hasCustomPrompt="1"/>
          </p:nvPr>
        </p:nvSpPr>
        <p:spPr>
          <a:xfrm>
            <a:off x="2503150" y="1254500"/>
            <a:ext cx="1952700" cy="1052400"/>
          </a:xfrm>
          <a:prstGeom prst="rect">
            <a:avLst/>
          </a:prstGeom>
        </p:spPr>
        <p:txBody>
          <a:bodyPr spcFirstLastPara="1" wrap="square" lIns="91425" tIns="91425" rIns="91425" bIns="91425" anchor="ctr" anchorCtr="0">
            <a:noAutofit/>
          </a:bodyPr>
          <a:lstStyle>
            <a:lvl1pPr lvl="0" rtl="0">
              <a:spcBef>
                <a:spcPts val="0"/>
              </a:spcBef>
              <a:spcAft>
                <a:spcPts val="0"/>
              </a:spcAft>
              <a:buSzPts val="8900"/>
              <a:buNone/>
              <a:defRPr sz="6000" b="0">
                <a:solidFill>
                  <a:schemeClr val="lt1"/>
                </a:solidFill>
              </a:defRPr>
            </a:lvl1pPr>
            <a:lvl2pPr lvl="1" rtl="0">
              <a:spcBef>
                <a:spcPts val="0"/>
              </a:spcBef>
              <a:spcAft>
                <a:spcPts val="0"/>
              </a:spcAft>
              <a:buSzPts val="8900"/>
              <a:buNone/>
              <a:defRPr sz="8900"/>
            </a:lvl2pPr>
            <a:lvl3pPr lvl="2" rtl="0">
              <a:spcBef>
                <a:spcPts val="0"/>
              </a:spcBef>
              <a:spcAft>
                <a:spcPts val="0"/>
              </a:spcAft>
              <a:buSzPts val="8900"/>
              <a:buNone/>
              <a:defRPr sz="8900"/>
            </a:lvl3pPr>
            <a:lvl4pPr lvl="3" rtl="0">
              <a:spcBef>
                <a:spcPts val="0"/>
              </a:spcBef>
              <a:spcAft>
                <a:spcPts val="0"/>
              </a:spcAft>
              <a:buSzPts val="8900"/>
              <a:buNone/>
              <a:defRPr sz="8900"/>
            </a:lvl4pPr>
            <a:lvl5pPr lvl="4" rtl="0">
              <a:spcBef>
                <a:spcPts val="0"/>
              </a:spcBef>
              <a:spcAft>
                <a:spcPts val="0"/>
              </a:spcAft>
              <a:buSzPts val="8900"/>
              <a:buNone/>
              <a:defRPr sz="8900"/>
            </a:lvl5pPr>
            <a:lvl6pPr lvl="5" rtl="0">
              <a:spcBef>
                <a:spcPts val="0"/>
              </a:spcBef>
              <a:spcAft>
                <a:spcPts val="0"/>
              </a:spcAft>
              <a:buSzPts val="8900"/>
              <a:buNone/>
              <a:defRPr sz="8900"/>
            </a:lvl6pPr>
            <a:lvl7pPr lvl="6" rtl="0">
              <a:spcBef>
                <a:spcPts val="0"/>
              </a:spcBef>
              <a:spcAft>
                <a:spcPts val="0"/>
              </a:spcAft>
              <a:buSzPts val="8900"/>
              <a:buNone/>
              <a:defRPr sz="8900"/>
            </a:lvl7pPr>
            <a:lvl8pPr lvl="7" rtl="0">
              <a:spcBef>
                <a:spcPts val="0"/>
              </a:spcBef>
              <a:spcAft>
                <a:spcPts val="0"/>
              </a:spcAft>
              <a:buSzPts val="8900"/>
              <a:buNone/>
              <a:defRPr sz="8900"/>
            </a:lvl8pPr>
            <a:lvl9pPr lvl="8" rtl="0">
              <a:spcBef>
                <a:spcPts val="0"/>
              </a:spcBef>
              <a:spcAft>
                <a:spcPts val="0"/>
              </a:spcAft>
              <a:buSzPts val="8900"/>
              <a:buNone/>
              <a:defRPr sz="8900"/>
            </a:lvl9pPr>
          </a:lstStyle>
          <a:p>
            <a:r>
              <a:t>xx%</a:t>
            </a:r>
          </a:p>
        </p:txBody>
      </p:sp>
      <p:grpSp>
        <p:nvGrpSpPr>
          <p:cNvPr id="22" name="Google Shape;22;p3"/>
          <p:cNvGrpSpPr/>
          <p:nvPr/>
        </p:nvGrpSpPr>
        <p:grpSpPr>
          <a:xfrm>
            <a:off x="0" y="-171790"/>
            <a:ext cx="1761359" cy="5484755"/>
            <a:chOff x="0" y="-171790"/>
            <a:chExt cx="1761359" cy="5484755"/>
          </a:xfrm>
        </p:grpSpPr>
        <p:sp>
          <p:nvSpPr>
            <p:cNvPr id="23" name="Google Shape;23;p3"/>
            <p:cNvSpPr/>
            <p:nvPr/>
          </p:nvSpPr>
          <p:spPr>
            <a:xfrm flipH="1">
              <a:off x="880084" y="-171790"/>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0" y="0"/>
              <a:ext cx="881275" cy="1658073"/>
            </a:xfrm>
            <a:custGeom>
              <a:avLst/>
              <a:gdLst/>
              <a:ahLst/>
              <a:cxnLst/>
              <a:rect l="l" t="t" r="r" b="b"/>
              <a:pathLst>
                <a:path w="28671" h="53943" extrusionOk="0">
                  <a:moveTo>
                    <a:pt x="16726" y="1018"/>
                  </a:moveTo>
                  <a:lnTo>
                    <a:pt x="16784" y="1056"/>
                  </a:lnTo>
                  <a:lnTo>
                    <a:pt x="16899" y="4225"/>
                  </a:lnTo>
                  <a:lnTo>
                    <a:pt x="13731" y="4110"/>
                  </a:lnTo>
                  <a:lnTo>
                    <a:pt x="13692" y="4052"/>
                  </a:lnTo>
                  <a:lnTo>
                    <a:pt x="13692" y="1018"/>
                  </a:lnTo>
                  <a:close/>
                  <a:moveTo>
                    <a:pt x="7086" y="3745"/>
                  </a:moveTo>
                  <a:lnTo>
                    <a:pt x="9237" y="5915"/>
                  </a:lnTo>
                  <a:lnTo>
                    <a:pt x="9237" y="5972"/>
                  </a:lnTo>
                  <a:lnTo>
                    <a:pt x="7086" y="8277"/>
                  </a:lnTo>
                  <a:lnTo>
                    <a:pt x="4916" y="5972"/>
                  </a:lnTo>
                  <a:lnTo>
                    <a:pt x="4916" y="5915"/>
                  </a:lnTo>
                  <a:lnTo>
                    <a:pt x="7086" y="3745"/>
                  </a:lnTo>
                  <a:close/>
                  <a:moveTo>
                    <a:pt x="4206" y="1363"/>
                  </a:moveTo>
                  <a:lnTo>
                    <a:pt x="4206" y="5627"/>
                  </a:lnTo>
                  <a:lnTo>
                    <a:pt x="1210" y="8622"/>
                  </a:lnTo>
                  <a:lnTo>
                    <a:pt x="1210" y="4378"/>
                  </a:lnTo>
                  <a:lnTo>
                    <a:pt x="4206" y="1363"/>
                  </a:lnTo>
                  <a:close/>
                  <a:moveTo>
                    <a:pt x="9967" y="1363"/>
                  </a:moveTo>
                  <a:lnTo>
                    <a:pt x="12962" y="4378"/>
                  </a:lnTo>
                  <a:lnTo>
                    <a:pt x="12962" y="8622"/>
                  </a:lnTo>
                  <a:lnTo>
                    <a:pt x="9967" y="5627"/>
                  </a:lnTo>
                  <a:lnTo>
                    <a:pt x="9967" y="1363"/>
                  </a:lnTo>
                  <a:close/>
                  <a:moveTo>
                    <a:pt x="21604" y="1018"/>
                  </a:moveTo>
                  <a:lnTo>
                    <a:pt x="21604" y="8930"/>
                  </a:lnTo>
                  <a:lnTo>
                    <a:pt x="13692" y="8930"/>
                  </a:lnTo>
                  <a:lnTo>
                    <a:pt x="13692" y="4820"/>
                  </a:lnTo>
                  <a:lnTo>
                    <a:pt x="17648" y="4974"/>
                  </a:lnTo>
                  <a:lnTo>
                    <a:pt x="17494" y="1018"/>
                  </a:lnTo>
                  <a:close/>
                  <a:moveTo>
                    <a:pt x="9794" y="6452"/>
                  </a:moveTo>
                  <a:lnTo>
                    <a:pt x="12674" y="9371"/>
                  </a:lnTo>
                  <a:lnTo>
                    <a:pt x="7086" y="14960"/>
                  </a:lnTo>
                  <a:lnTo>
                    <a:pt x="1459" y="9371"/>
                  </a:lnTo>
                  <a:lnTo>
                    <a:pt x="4378" y="6452"/>
                  </a:lnTo>
                  <a:lnTo>
                    <a:pt x="7086" y="9371"/>
                  </a:lnTo>
                  <a:lnTo>
                    <a:pt x="9794" y="6452"/>
                  </a:lnTo>
                  <a:close/>
                  <a:moveTo>
                    <a:pt x="22756" y="9986"/>
                  </a:moveTo>
                  <a:lnTo>
                    <a:pt x="25752" y="12982"/>
                  </a:lnTo>
                  <a:lnTo>
                    <a:pt x="25752" y="17245"/>
                  </a:lnTo>
                  <a:lnTo>
                    <a:pt x="22756" y="14230"/>
                  </a:lnTo>
                  <a:lnTo>
                    <a:pt x="22756" y="9986"/>
                  </a:lnTo>
                  <a:close/>
                  <a:moveTo>
                    <a:pt x="22046" y="9659"/>
                  </a:moveTo>
                  <a:lnTo>
                    <a:pt x="22046" y="13750"/>
                  </a:lnTo>
                  <a:lnTo>
                    <a:pt x="18071" y="13615"/>
                  </a:lnTo>
                  <a:lnTo>
                    <a:pt x="18224" y="17571"/>
                  </a:lnTo>
                  <a:lnTo>
                    <a:pt x="14115" y="17571"/>
                  </a:lnTo>
                  <a:lnTo>
                    <a:pt x="14115" y="9659"/>
                  </a:lnTo>
                  <a:close/>
                  <a:moveTo>
                    <a:pt x="18820" y="14364"/>
                  </a:moveTo>
                  <a:lnTo>
                    <a:pt x="21988" y="14480"/>
                  </a:lnTo>
                  <a:lnTo>
                    <a:pt x="22046" y="14518"/>
                  </a:lnTo>
                  <a:lnTo>
                    <a:pt x="22046" y="17571"/>
                  </a:lnTo>
                  <a:lnTo>
                    <a:pt x="18992" y="17571"/>
                  </a:lnTo>
                  <a:lnTo>
                    <a:pt x="18935" y="17533"/>
                  </a:lnTo>
                  <a:lnTo>
                    <a:pt x="18820" y="14364"/>
                  </a:lnTo>
                  <a:close/>
                  <a:moveTo>
                    <a:pt x="18704" y="18301"/>
                  </a:moveTo>
                  <a:lnTo>
                    <a:pt x="21700" y="21297"/>
                  </a:lnTo>
                  <a:lnTo>
                    <a:pt x="17456" y="21297"/>
                  </a:lnTo>
                  <a:lnTo>
                    <a:pt x="14460" y="18301"/>
                  </a:lnTo>
                  <a:close/>
                  <a:moveTo>
                    <a:pt x="22756" y="15248"/>
                  </a:moveTo>
                  <a:lnTo>
                    <a:pt x="25752" y="18243"/>
                  </a:lnTo>
                  <a:lnTo>
                    <a:pt x="25752" y="21297"/>
                  </a:lnTo>
                  <a:lnTo>
                    <a:pt x="22718" y="21297"/>
                  </a:lnTo>
                  <a:lnTo>
                    <a:pt x="19703" y="18301"/>
                  </a:lnTo>
                  <a:lnTo>
                    <a:pt x="22756" y="18301"/>
                  </a:lnTo>
                  <a:lnTo>
                    <a:pt x="22756" y="15248"/>
                  </a:lnTo>
                  <a:close/>
                  <a:moveTo>
                    <a:pt x="26482" y="18973"/>
                  </a:moveTo>
                  <a:lnTo>
                    <a:pt x="28133" y="20625"/>
                  </a:lnTo>
                  <a:lnTo>
                    <a:pt x="27442" y="21297"/>
                  </a:lnTo>
                  <a:lnTo>
                    <a:pt x="26482" y="21297"/>
                  </a:lnTo>
                  <a:lnTo>
                    <a:pt x="26482" y="18973"/>
                  </a:lnTo>
                  <a:close/>
                  <a:moveTo>
                    <a:pt x="26712" y="22007"/>
                  </a:moveTo>
                  <a:lnTo>
                    <a:pt x="26482" y="22257"/>
                  </a:lnTo>
                  <a:lnTo>
                    <a:pt x="26482" y="22007"/>
                  </a:lnTo>
                  <a:close/>
                  <a:moveTo>
                    <a:pt x="25752" y="22007"/>
                  </a:moveTo>
                  <a:lnTo>
                    <a:pt x="25752" y="22968"/>
                  </a:lnTo>
                  <a:lnTo>
                    <a:pt x="25061" y="23640"/>
                  </a:lnTo>
                  <a:lnTo>
                    <a:pt x="23428" y="22007"/>
                  </a:lnTo>
                  <a:close/>
                  <a:moveTo>
                    <a:pt x="25752" y="24005"/>
                  </a:moveTo>
                  <a:lnTo>
                    <a:pt x="25752" y="24177"/>
                  </a:lnTo>
                  <a:lnTo>
                    <a:pt x="25752" y="24350"/>
                  </a:lnTo>
                  <a:lnTo>
                    <a:pt x="25598" y="24177"/>
                  </a:lnTo>
                  <a:lnTo>
                    <a:pt x="25752" y="24005"/>
                  </a:lnTo>
                  <a:close/>
                  <a:moveTo>
                    <a:pt x="0" y="23774"/>
                  </a:moveTo>
                  <a:lnTo>
                    <a:pt x="0" y="24600"/>
                  </a:lnTo>
                  <a:lnTo>
                    <a:pt x="461" y="24197"/>
                  </a:lnTo>
                  <a:lnTo>
                    <a:pt x="0" y="23774"/>
                  </a:lnTo>
                  <a:close/>
                  <a:moveTo>
                    <a:pt x="17130" y="22007"/>
                  </a:moveTo>
                  <a:lnTo>
                    <a:pt x="19300" y="24177"/>
                  </a:lnTo>
                  <a:lnTo>
                    <a:pt x="17130" y="26328"/>
                  </a:lnTo>
                  <a:lnTo>
                    <a:pt x="17072" y="26328"/>
                  </a:lnTo>
                  <a:lnTo>
                    <a:pt x="14768" y="24177"/>
                  </a:lnTo>
                  <a:lnTo>
                    <a:pt x="17072" y="22007"/>
                  </a:lnTo>
                  <a:close/>
                  <a:moveTo>
                    <a:pt x="22430" y="22007"/>
                  </a:moveTo>
                  <a:lnTo>
                    <a:pt x="24581" y="24177"/>
                  </a:lnTo>
                  <a:lnTo>
                    <a:pt x="22430" y="26328"/>
                  </a:lnTo>
                  <a:lnTo>
                    <a:pt x="18167" y="26328"/>
                  </a:lnTo>
                  <a:lnTo>
                    <a:pt x="20337" y="24177"/>
                  </a:lnTo>
                  <a:lnTo>
                    <a:pt x="18167" y="22007"/>
                  </a:lnTo>
                  <a:close/>
                  <a:moveTo>
                    <a:pt x="25080" y="24696"/>
                  </a:moveTo>
                  <a:lnTo>
                    <a:pt x="25790" y="25368"/>
                  </a:lnTo>
                  <a:lnTo>
                    <a:pt x="25790" y="26328"/>
                  </a:lnTo>
                  <a:lnTo>
                    <a:pt x="23448" y="26328"/>
                  </a:lnTo>
                  <a:lnTo>
                    <a:pt x="25080" y="24696"/>
                  </a:lnTo>
                  <a:close/>
                  <a:moveTo>
                    <a:pt x="26482" y="26098"/>
                  </a:moveTo>
                  <a:lnTo>
                    <a:pt x="26712" y="26328"/>
                  </a:lnTo>
                  <a:lnTo>
                    <a:pt x="26482" y="26328"/>
                  </a:lnTo>
                  <a:lnTo>
                    <a:pt x="26482" y="26098"/>
                  </a:lnTo>
                  <a:close/>
                  <a:moveTo>
                    <a:pt x="27442" y="27058"/>
                  </a:moveTo>
                  <a:lnTo>
                    <a:pt x="28114" y="27749"/>
                  </a:lnTo>
                  <a:lnTo>
                    <a:pt x="26443" y="29401"/>
                  </a:lnTo>
                  <a:lnTo>
                    <a:pt x="26443" y="27058"/>
                  </a:lnTo>
                  <a:close/>
                  <a:moveTo>
                    <a:pt x="13692" y="18551"/>
                  </a:moveTo>
                  <a:lnTo>
                    <a:pt x="16592" y="21470"/>
                  </a:lnTo>
                  <a:lnTo>
                    <a:pt x="13673" y="24177"/>
                  </a:lnTo>
                  <a:lnTo>
                    <a:pt x="16611" y="26885"/>
                  </a:lnTo>
                  <a:lnTo>
                    <a:pt x="13711" y="29785"/>
                  </a:lnTo>
                  <a:lnTo>
                    <a:pt x="8085" y="24177"/>
                  </a:lnTo>
                  <a:lnTo>
                    <a:pt x="13692" y="18551"/>
                  </a:lnTo>
                  <a:close/>
                  <a:moveTo>
                    <a:pt x="21700" y="27058"/>
                  </a:moveTo>
                  <a:lnTo>
                    <a:pt x="18704" y="30054"/>
                  </a:lnTo>
                  <a:lnTo>
                    <a:pt x="14460" y="30054"/>
                  </a:lnTo>
                  <a:lnTo>
                    <a:pt x="17456" y="27058"/>
                  </a:lnTo>
                  <a:close/>
                  <a:moveTo>
                    <a:pt x="25752" y="27058"/>
                  </a:moveTo>
                  <a:lnTo>
                    <a:pt x="25752" y="30111"/>
                  </a:lnTo>
                  <a:lnTo>
                    <a:pt x="22756" y="33126"/>
                  </a:lnTo>
                  <a:lnTo>
                    <a:pt x="22756" y="30073"/>
                  </a:lnTo>
                  <a:lnTo>
                    <a:pt x="19703" y="30073"/>
                  </a:lnTo>
                  <a:lnTo>
                    <a:pt x="22718" y="27058"/>
                  </a:lnTo>
                  <a:close/>
                  <a:moveTo>
                    <a:pt x="22046" y="30783"/>
                  </a:moveTo>
                  <a:lnTo>
                    <a:pt x="22046" y="33856"/>
                  </a:lnTo>
                  <a:lnTo>
                    <a:pt x="21988" y="33894"/>
                  </a:lnTo>
                  <a:lnTo>
                    <a:pt x="18820" y="34010"/>
                  </a:lnTo>
                  <a:lnTo>
                    <a:pt x="18935" y="30822"/>
                  </a:lnTo>
                  <a:lnTo>
                    <a:pt x="18992" y="30783"/>
                  </a:lnTo>
                  <a:close/>
                  <a:moveTo>
                    <a:pt x="25752" y="31129"/>
                  </a:moveTo>
                  <a:lnTo>
                    <a:pt x="25752" y="35373"/>
                  </a:lnTo>
                  <a:lnTo>
                    <a:pt x="22756" y="38388"/>
                  </a:lnTo>
                  <a:lnTo>
                    <a:pt x="22756" y="34125"/>
                  </a:lnTo>
                  <a:lnTo>
                    <a:pt x="25752" y="31129"/>
                  </a:lnTo>
                  <a:close/>
                  <a:moveTo>
                    <a:pt x="13404" y="9659"/>
                  </a:moveTo>
                  <a:lnTo>
                    <a:pt x="13404" y="17859"/>
                  </a:lnTo>
                  <a:lnTo>
                    <a:pt x="7086" y="24177"/>
                  </a:lnTo>
                  <a:lnTo>
                    <a:pt x="13404" y="30495"/>
                  </a:lnTo>
                  <a:lnTo>
                    <a:pt x="13404" y="38695"/>
                  </a:lnTo>
                  <a:lnTo>
                    <a:pt x="7086" y="32377"/>
                  </a:lnTo>
                  <a:lnTo>
                    <a:pt x="768" y="38695"/>
                  </a:lnTo>
                  <a:lnTo>
                    <a:pt x="768" y="30495"/>
                  </a:lnTo>
                  <a:lnTo>
                    <a:pt x="7086" y="24177"/>
                  </a:lnTo>
                  <a:lnTo>
                    <a:pt x="768" y="17859"/>
                  </a:lnTo>
                  <a:lnTo>
                    <a:pt x="768" y="9659"/>
                  </a:lnTo>
                  <a:lnTo>
                    <a:pt x="7086" y="15958"/>
                  </a:lnTo>
                  <a:lnTo>
                    <a:pt x="13404" y="9659"/>
                  </a:lnTo>
                  <a:close/>
                  <a:moveTo>
                    <a:pt x="18224" y="30764"/>
                  </a:moveTo>
                  <a:lnTo>
                    <a:pt x="18071" y="34739"/>
                  </a:lnTo>
                  <a:lnTo>
                    <a:pt x="22046" y="34586"/>
                  </a:lnTo>
                  <a:lnTo>
                    <a:pt x="22046" y="38695"/>
                  </a:lnTo>
                  <a:lnTo>
                    <a:pt x="14115" y="38695"/>
                  </a:lnTo>
                  <a:lnTo>
                    <a:pt x="14115" y="30764"/>
                  </a:lnTo>
                  <a:close/>
                  <a:moveTo>
                    <a:pt x="7067" y="33395"/>
                  </a:moveTo>
                  <a:lnTo>
                    <a:pt x="12674" y="39003"/>
                  </a:lnTo>
                  <a:lnTo>
                    <a:pt x="9775" y="41922"/>
                  </a:lnTo>
                  <a:lnTo>
                    <a:pt x="7048" y="39003"/>
                  </a:lnTo>
                  <a:lnTo>
                    <a:pt x="4340" y="41922"/>
                  </a:lnTo>
                  <a:lnTo>
                    <a:pt x="1459" y="39003"/>
                  </a:lnTo>
                  <a:lnTo>
                    <a:pt x="7067" y="33395"/>
                  </a:lnTo>
                  <a:close/>
                  <a:moveTo>
                    <a:pt x="7086" y="40097"/>
                  </a:moveTo>
                  <a:lnTo>
                    <a:pt x="9237" y="42402"/>
                  </a:lnTo>
                  <a:lnTo>
                    <a:pt x="9237" y="42459"/>
                  </a:lnTo>
                  <a:lnTo>
                    <a:pt x="7086" y="44629"/>
                  </a:lnTo>
                  <a:lnTo>
                    <a:pt x="4916" y="42459"/>
                  </a:lnTo>
                  <a:lnTo>
                    <a:pt x="4916" y="42402"/>
                  </a:lnTo>
                  <a:lnTo>
                    <a:pt x="7086" y="40097"/>
                  </a:lnTo>
                  <a:close/>
                  <a:moveTo>
                    <a:pt x="1210" y="39752"/>
                  </a:moveTo>
                  <a:lnTo>
                    <a:pt x="4206" y="42747"/>
                  </a:lnTo>
                  <a:lnTo>
                    <a:pt x="4206" y="47010"/>
                  </a:lnTo>
                  <a:lnTo>
                    <a:pt x="1210" y="43996"/>
                  </a:lnTo>
                  <a:lnTo>
                    <a:pt x="1210" y="39752"/>
                  </a:lnTo>
                  <a:close/>
                  <a:moveTo>
                    <a:pt x="12962" y="39752"/>
                  </a:moveTo>
                  <a:lnTo>
                    <a:pt x="12962" y="43996"/>
                  </a:lnTo>
                  <a:lnTo>
                    <a:pt x="9967" y="47010"/>
                  </a:lnTo>
                  <a:lnTo>
                    <a:pt x="9967" y="42747"/>
                  </a:lnTo>
                  <a:lnTo>
                    <a:pt x="12962" y="39752"/>
                  </a:lnTo>
                  <a:close/>
                  <a:moveTo>
                    <a:pt x="16899" y="44130"/>
                  </a:moveTo>
                  <a:lnTo>
                    <a:pt x="16784" y="47299"/>
                  </a:lnTo>
                  <a:lnTo>
                    <a:pt x="16726" y="47337"/>
                  </a:lnTo>
                  <a:lnTo>
                    <a:pt x="13692" y="47337"/>
                  </a:lnTo>
                  <a:lnTo>
                    <a:pt x="13692" y="44284"/>
                  </a:lnTo>
                  <a:lnTo>
                    <a:pt x="13731" y="44245"/>
                  </a:lnTo>
                  <a:lnTo>
                    <a:pt x="16899" y="44130"/>
                  </a:lnTo>
                  <a:close/>
                  <a:moveTo>
                    <a:pt x="21604" y="39444"/>
                  </a:moveTo>
                  <a:lnTo>
                    <a:pt x="21604" y="47356"/>
                  </a:lnTo>
                  <a:lnTo>
                    <a:pt x="17494" y="47356"/>
                  </a:lnTo>
                  <a:lnTo>
                    <a:pt x="17648" y="43400"/>
                  </a:lnTo>
                  <a:lnTo>
                    <a:pt x="17648" y="43400"/>
                  </a:lnTo>
                  <a:lnTo>
                    <a:pt x="13692" y="43515"/>
                  </a:lnTo>
                  <a:lnTo>
                    <a:pt x="13692" y="39444"/>
                  </a:lnTo>
                  <a:close/>
                  <a:moveTo>
                    <a:pt x="9237" y="43477"/>
                  </a:moveTo>
                  <a:lnTo>
                    <a:pt x="9237" y="47721"/>
                  </a:lnTo>
                  <a:lnTo>
                    <a:pt x="7086" y="49891"/>
                  </a:lnTo>
                  <a:lnTo>
                    <a:pt x="4916" y="47721"/>
                  </a:lnTo>
                  <a:lnTo>
                    <a:pt x="4916" y="43477"/>
                  </a:lnTo>
                  <a:lnTo>
                    <a:pt x="7086" y="45628"/>
                  </a:lnTo>
                  <a:lnTo>
                    <a:pt x="9237" y="43477"/>
                  </a:lnTo>
                  <a:close/>
                  <a:moveTo>
                    <a:pt x="7086" y="50890"/>
                  </a:moveTo>
                  <a:lnTo>
                    <a:pt x="7259" y="51062"/>
                  </a:lnTo>
                  <a:lnTo>
                    <a:pt x="6894" y="51062"/>
                  </a:lnTo>
                  <a:lnTo>
                    <a:pt x="7086" y="50890"/>
                  </a:lnTo>
                  <a:close/>
                  <a:moveTo>
                    <a:pt x="9237" y="48739"/>
                  </a:moveTo>
                  <a:lnTo>
                    <a:pt x="9237" y="51062"/>
                  </a:lnTo>
                  <a:lnTo>
                    <a:pt x="8277" y="51062"/>
                  </a:lnTo>
                  <a:lnTo>
                    <a:pt x="7585" y="50390"/>
                  </a:lnTo>
                  <a:lnTo>
                    <a:pt x="9237" y="48739"/>
                  </a:lnTo>
                  <a:close/>
                  <a:moveTo>
                    <a:pt x="12962" y="45013"/>
                  </a:moveTo>
                  <a:lnTo>
                    <a:pt x="12962" y="48067"/>
                  </a:lnTo>
                  <a:lnTo>
                    <a:pt x="16016" y="48067"/>
                  </a:lnTo>
                  <a:lnTo>
                    <a:pt x="13020" y="51062"/>
                  </a:lnTo>
                  <a:lnTo>
                    <a:pt x="9967" y="51062"/>
                  </a:lnTo>
                  <a:lnTo>
                    <a:pt x="9967" y="48009"/>
                  </a:lnTo>
                  <a:lnTo>
                    <a:pt x="12962" y="45013"/>
                  </a:lnTo>
                  <a:close/>
                  <a:moveTo>
                    <a:pt x="4916" y="48739"/>
                  </a:moveTo>
                  <a:lnTo>
                    <a:pt x="6587" y="50390"/>
                  </a:lnTo>
                  <a:lnTo>
                    <a:pt x="5876" y="51082"/>
                  </a:lnTo>
                  <a:lnTo>
                    <a:pt x="4916" y="51082"/>
                  </a:lnTo>
                  <a:lnTo>
                    <a:pt x="4916" y="48739"/>
                  </a:lnTo>
                  <a:close/>
                  <a:moveTo>
                    <a:pt x="21297" y="48086"/>
                  </a:moveTo>
                  <a:lnTo>
                    <a:pt x="18301" y="51082"/>
                  </a:lnTo>
                  <a:lnTo>
                    <a:pt x="14038" y="51082"/>
                  </a:lnTo>
                  <a:lnTo>
                    <a:pt x="17053" y="48086"/>
                  </a:lnTo>
                  <a:close/>
                  <a:moveTo>
                    <a:pt x="5166" y="51811"/>
                  </a:moveTo>
                  <a:lnTo>
                    <a:pt x="4916" y="52042"/>
                  </a:lnTo>
                  <a:lnTo>
                    <a:pt x="4916" y="51811"/>
                  </a:lnTo>
                  <a:close/>
                  <a:moveTo>
                    <a:pt x="9237" y="51811"/>
                  </a:moveTo>
                  <a:lnTo>
                    <a:pt x="9237" y="52042"/>
                  </a:lnTo>
                  <a:lnTo>
                    <a:pt x="9006" y="51811"/>
                  </a:lnTo>
                  <a:close/>
                  <a:moveTo>
                    <a:pt x="4167" y="51811"/>
                  </a:moveTo>
                  <a:lnTo>
                    <a:pt x="4167" y="52772"/>
                  </a:lnTo>
                  <a:lnTo>
                    <a:pt x="3476" y="53463"/>
                  </a:lnTo>
                  <a:lnTo>
                    <a:pt x="1844" y="51811"/>
                  </a:lnTo>
                  <a:close/>
                  <a:moveTo>
                    <a:pt x="12290" y="51811"/>
                  </a:moveTo>
                  <a:lnTo>
                    <a:pt x="10639" y="53463"/>
                  </a:lnTo>
                  <a:lnTo>
                    <a:pt x="9967" y="52772"/>
                  </a:lnTo>
                  <a:lnTo>
                    <a:pt x="9967" y="51811"/>
                  </a:lnTo>
                  <a:close/>
                  <a:moveTo>
                    <a:pt x="4206" y="0"/>
                  </a:moveTo>
                  <a:lnTo>
                    <a:pt x="4206" y="346"/>
                  </a:lnTo>
                  <a:lnTo>
                    <a:pt x="1210" y="3341"/>
                  </a:lnTo>
                  <a:lnTo>
                    <a:pt x="1210" y="288"/>
                  </a:lnTo>
                  <a:lnTo>
                    <a:pt x="0" y="288"/>
                  </a:lnTo>
                  <a:lnTo>
                    <a:pt x="0" y="1018"/>
                  </a:lnTo>
                  <a:lnTo>
                    <a:pt x="480" y="1018"/>
                  </a:lnTo>
                  <a:lnTo>
                    <a:pt x="480" y="4052"/>
                  </a:lnTo>
                  <a:lnTo>
                    <a:pt x="442" y="4110"/>
                  </a:lnTo>
                  <a:lnTo>
                    <a:pt x="0" y="4129"/>
                  </a:lnTo>
                  <a:lnTo>
                    <a:pt x="0" y="4859"/>
                  </a:lnTo>
                  <a:lnTo>
                    <a:pt x="480" y="4820"/>
                  </a:lnTo>
                  <a:lnTo>
                    <a:pt x="480" y="8930"/>
                  </a:lnTo>
                  <a:lnTo>
                    <a:pt x="0" y="8930"/>
                  </a:lnTo>
                  <a:lnTo>
                    <a:pt x="0" y="9659"/>
                  </a:lnTo>
                  <a:lnTo>
                    <a:pt x="58" y="9659"/>
                  </a:lnTo>
                  <a:lnTo>
                    <a:pt x="58" y="17571"/>
                  </a:lnTo>
                  <a:lnTo>
                    <a:pt x="0" y="17571"/>
                  </a:lnTo>
                  <a:lnTo>
                    <a:pt x="0" y="19012"/>
                  </a:lnTo>
                  <a:lnTo>
                    <a:pt x="461" y="18551"/>
                  </a:lnTo>
                  <a:lnTo>
                    <a:pt x="6068" y="24177"/>
                  </a:lnTo>
                  <a:lnTo>
                    <a:pt x="461" y="29785"/>
                  </a:lnTo>
                  <a:lnTo>
                    <a:pt x="0" y="29343"/>
                  </a:lnTo>
                  <a:lnTo>
                    <a:pt x="0" y="30764"/>
                  </a:lnTo>
                  <a:lnTo>
                    <a:pt x="58" y="30764"/>
                  </a:lnTo>
                  <a:lnTo>
                    <a:pt x="58" y="38695"/>
                  </a:lnTo>
                  <a:lnTo>
                    <a:pt x="0" y="38695"/>
                  </a:lnTo>
                  <a:lnTo>
                    <a:pt x="0" y="39425"/>
                  </a:lnTo>
                  <a:lnTo>
                    <a:pt x="480" y="39425"/>
                  </a:lnTo>
                  <a:lnTo>
                    <a:pt x="480" y="43515"/>
                  </a:lnTo>
                  <a:lnTo>
                    <a:pt x="0" y="43496"/>
                  </a:lnTo>
                  <a:lnTo>
                    <a:pt x="0" y="44226"/>
                  </a:lnTo>
                  <a:lnTo>
                    <a:pt x="442" y="44245"/>
                  </a:lnTo>
                  <a:lnTo>
                    <a:pt x="480" y="44284"/>
                  </a:lnTo>
                  <a:lnTo>
                    <a:pt x="480" y="47337"/>
                  </a:lnTo>
                  <a:lnTo>
                    <a:pt x="0" y="47337"/>
                  </a:lnTo>
                  <a:lnTo>
                    <a:pt x="0" y="48047"/>
                  </a:lnTo>
                  <a:lnTo>
                    <a:pt x="1210" y="48047"/>
                  </a:lnTo>
                  <a:lnTo>
                    <a:pt x="1210" y="45013"/>
                  </a:lnTo>
                  <a:lnTo>
                    <a:pt x="4206" y="48009"/>
                  </a:lnTo>
                  <a:lnTo>
                    <a:pt x="4206" y="51062"/>
                  </a:lnTo>
                  <a:lnTo>
                    <a:pt x="1133" y="51062"/>
                  </a:lnTo>
                  <a:lnTo>
                    <a:pt x="0" y="49929"/>
                  </a:lnTo>
                  <a:lnTo>
                    <a:pt x="0" y="50947"/>
                  </a:lnTo>
                  <a:lnTo>
                    <a:pt x="115" y="51062"/>
                  </a:lnTo>
                  <a:lnTo>
                    <a:pt x="0" y="51062"/>
                  </a:lnTo>
                  <a:lnTo>
                    <a:pt x="0" y="51773"/>
                  </a:lnTo>
                  <a:lnTo>
                    <a:pt x="845" y="51773"/>
                  </a:lnTo>
                  <a:lnTo>
                    <a:pt x="2996" y="53943"/>
                  </a:lnTo>
                  <a:lnTo>
                    <a:pt x="4014" y="53943"/>
                  </a:lnTo>
                  <a:lnTo>
                    <a:pt x="4167" y="53770"/>
                  </a:lnTo>
                  <a:lnTo>
                    <a:pt x="4167" y="53943"/>
                  </a:lnTo>
                  <a:lnTo>
                    <a:pt x="4897" y="53943"/>
                  </a:lnTo>
                  <a:lnTo>
                    <a:pt x="4897" y="53060"/>
                  </a:lnTo>
                  <a:lnTo>
                    <a:pt x="6164" y="51773"/>
                  </a:lnTo>
                  <a:lnTo>
                    <a:pt x="7969" y="51773"/>
                  </a:lnTo>
                  <a:lnTo>
                    <a:pt x="9237" y="53060"/>
                  </a:lnTo>
                  <a:lnTo>
                    <a:pt x="9237" y="53943"/>
                  </a:lnTo>
                  <a:lnTo>
                    <a:pt x="9967" y="53943"/>
                  </a:lnTo>
                  <a:lnTo>
                    <a:pt x="9967" y="53770"/>
                  </a:lnTo>
                  <a:lnTo>
                    <a:pt x="10140" y="53943"/>
                  </a:lnTo>
                  <a:lnTo>
                    <a:pt x="11138" y="53943"/>
                  </a:lnTo>
                  <a:lnTo>
                    <a:pt x="13308" y="51773"/>
                  </a:lnTo>
                  <a:lnTo>
                    <a:pt x="17552" y="51773"/>
                  </a:lnTo>
                  <a:lnTo>
                    <a:pt x="15382" y="53943"/>
                  </a:lnTo>
                  <a:lnTo>
                    <a:pt x="16400" y="53943"/>
                  </a:lnTo>
                  <a:lnTo>
                    <a:pt x="18551" y="51773"/>
                  </a:lnTo>
                  <a:lnTo>
                    <a:pt x="18627" y="51773"/>
                  </a:lnTo>
                  <a:lnTo>
                    <a:pt x="20932" y="53943"/>
                  </a:lnTo>
                  <a:lnTo>
                    <a:pt x="21988" y="53943"/>
                  </a:lnTo>
                  <a:lnTo>
                    <a:pt x="19088" y="51216"/>
                  </a:lnTo>
                  <a:lnTo>
                    <a:pt x="21988" y="48316"/>
                  </a:lnTo>
                  <a:lnTo>
                    <a:pt x="27576" y="53943"/>
                  </a:lnTo>
                  <a:lnTo>
                    <a:pt x="28594" y="53943"/>
                  </a:lnTo>
                  <a:lnTo>
                    <a:pt x="22334" y="47625"/>
                  </a:lnTo>
                  <a:lnTo>
                    <a:pt x="22334" y="39425"/>
                  </a:lnTo>
                  <a:lnTo>
                    <a:pt x="28633" y="45724"/>
                  </a:lnTo>
                  <a:lnTo>
                    <a:pt x="28633" y="44725"/>
                  </a:lnTo>
                  <a:lnTo>
                    <a:pt x="23044" y="39137"/>
                  </a:lnTo>
                  <a:lnTo>
                    <a:pt x="25944" y="36218"/>
                  </a:lnTo>
                  <a:lnTo>
                    <a:pt x="28671" y="39137"/>
                  </a:lnTo>
                  <a:lnTo>
                    <a:pt x="28671" y="38081"/>
                  </a:lnTo>
                  <a:lnTo>
                    <a:pt x="26501" y="35776"/>
                  </a:lnTo>
                  <a:lnTo>
                    <a:pt x="26501" y="35700"/>
                  </a:lnTo>
                  <a:lnTo>
                    <a:pt x="28671" y="33530"/>
                  </a:lnTo>
                  <a:lnTo>
                    <a:pt x="28671" y="32531"/>
                  </a:lnTo>
                  <a:lnTo>
                    <a:pt x="26501" y="34682"/>
                  </a:lnTo>
                  <a:lnTo>
                    <a:pt x="26501" y="30438"/>
                  </a:lnTo>
                  <a:lnTo>
                    <a:pt x="28671" y="28287"/>
                  </a:lnTo>
                  <a:lnTo>
                    <a:pt x="28671" y="27269"/>
                  </a:lnTo>
                  <a:lnTo>
                    <a:pt x="28498" y="27096"/>
                  </a:lnTo>
                  <a:lnTo>
                    <a:pt x="28671" y="27096"/>
                  </a:lnTo>
                  <a:lnTo>
                    <a:pt x="28671" y="26386"/>
                  </a:lnTo>
                  <a:lnTo>
                    <a:pt x="27768" y="26386"/>
                  </a:lnTo>
                  <a:lnTo>
                    <a:pt x="26501" y="25118"/>
                  </a:lnTo>
                  <a:lnTo>
                    <a:pt x="26501" y="24216"/>
                  </a:lnTo>
                  <a:lnTo>
                    <a:pt x="26501" y="23294"/>
                  </a:lnTo>
                  <a:lnTo>
                    <a:pt x="27768" y="22007"/>
                  </a:lnTo>
                  <a:lnTo>
                    <a:pt x="28671" y="22007"/>
                  </a:lnTo>
                  <a:lnTo>
                    <a:pt x="28671" y="21297"/>
                  </a:lnTo>
                  <a:lnTo>
                    <a:pt x="28498" y="21297"/>
                  </a:lnTo>
                  <a:lnTo>
                    <a:pt x="28671" y="21124"/>
                  </a:lnTo>
                  <a:lnTo>
                    <a:pt x="28671" y="20125"/>
                  </a:lnTo>
                  <a:lnTo>
                    <a:pt x="26501" y="17955"/>
                  </a:lnTo>
                  <a:lnTo>
                    <a:pt x="26501" y="13711"/>
                  </a:lnTo>
                  <a:lnTo>
                    <a:pt x="28671" y="15862"/>
                  </a:lnTo>
                  <a:lnTo>
                    <a:pt x="28671" y="14864"/>
                  </a:lnTo>
                  <a:lnTo>
                    <a:pt x="26501" y="12694"/>
                  </a:lnTo>
                  <a:lnTo>
                    <a:pt x="26501" y="12617"/>
                  </a:lnTo>
                  <a:lnTo>
                    <a:pt x="28671" y="10312"/>
                  </a:lnTo>
                  <a:lnTo>
                    <a:pt x="28671" y="9256"/>
                  </a:lnTo>
                  <a:lnTo>
                    <a:pt x="25944" y="12175"/>
                  </a:lnTo>
                  <a:lnTo>
                    <a:pt x="23044" y="9237"/>
                  </a:lnTo>
                  <a:lnTo>
                    <a:pt x="28671" y="3629"/>
                  </a:lnTo>
                  <a:lnTo>
                    <a:pt x="28671" y="2612"/>
                  </a:lnTo>
                  <a:lnTo>
                    <a:pt x="22334" y="8930"/>
                  </a:lnTo>
                  <a:lnTo>
                    <a:pt x="22334" y="730"/>
                  </a:lnTo>
                  <a:lnTo>
                    <a:pt x="23044" y="0"/>
                  </a:lnTo>
                  <a:lnTo>
                    <a:pt x="21009" y="0"/>
                  </a:lnTo>
                  <a:lnTo>
                    <a:pt x="21297" y="288"/>
                  </a:lnTo>
                  <a:lnTo>
                    <a:pt x="17053" y="288"/>
                  </a:lnTo>
                  <a:lnTo>
                    <a:pt x="16726" y="0"/>
                  </a:lnTo>
                  <a:lnTo>
                    <a:pt x="15728" y="0"/>
                  </a:lnTo>
                  <a:lnTo>
                    <a:pt x="16016" y="288"/>
                  </a:lnTo>
                  <a:lnTo>
                    <a:pt x="12962" y="288"/>
                  </a:lnTo>
                  <a:lnTo>
                    <a:pt x="12962" y="3341"/>
                  </a:lnTo>
                  <a:lnTo>
                    <a:pt x="9967" y="346"/>
                  </a:lnTo>
                  <a:lnTo>
                    <a:pt x="9967" y="0"/>
                  </a:lnTo>
                  <a:lnTo>
                    <a:pt x="8584" y="0"/>
                  </a:lnTo>
                  <a:lnTo>
                    <a:pt x="9237" y="653"/>
                  </a:lnTo>
                  <a:lnTo>
                    <a:pt x="9237" y="4897"/>
                  </a:lnTo>
                  <a:lnTo>
                    <a:pt x="7086" y="2727"/>
                  </a:lnTo>
                  <a:lnTo>
                    <a:pt x="4916" y="4897"/>
                  </a:lnTo>
                  <a:lnTo>
                    <a:pt x="4916" y="653"/>
                  </a:lnTo>
                  <a:lnTo>
                    <a:pt x="5569"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0" y="1656850"/>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rot="10800000" flipH="1">
              <a:off x="0" y="3485436"/>
              <a:ext cx="881275" cy="1658073"/>
            </a:xfrm>
            <a:custGeom>
              <a:avLst/>
              <a:gdLst/>
              <a:ahLst/>
              <a:cxnLst/>
              <a:rect l="l" t="t" r="r" b="b"/>
              <a:pathLst>
                <a:path w="28671" h="53943" extrusionOk="0">
                  <a:moveTo>
                    <a:pt x="16726" y="1018"/>
                  </a:moveTo>
                  <a:lnTo>
                    <a:pt x="16784" y="1056"/>
                  </a:lnTo>
                  <a:lnTo>
                    <a:pt x="16899" y="4225"/>
                  </a:lnTo>
                  <a:lnTo>
                    <a:pt x="13731" y="4110"/>
                  </a:lnTo>
                  <a:lnTo>
                    <a:pt x="13692" y="4052"/>
                  </a:lnTo>
                  <a:lnTo>
                    <a:pt x="13692" y="1018"/>
                  </a:lnTo>
                  <a:close/>
                  <a:moveTo>
                    <a:pt x="7086" y="3745"/>
                  </a:moveTo>
                  <a:lnTo>
                    <a:pt x="9237" y="5915"/>
                  </a:lnTo>
                  <a:lnTo>
                    <a:pt x="9237" y="5972"/>
                  </a:lnTo>
                  <a:lnTo>
                    <a:pt x="7086" y="8277"/>
                  </a:lnTo>
                  <a:lnTo>
                    <a:pt x="4916" y="5972"/>
                  </a:lnTo>
                  <a:lnTo>
                    <a:pt x="4916" y="5915"/>
                  </a:lnTo>
                  <a:lnTo>
                    <a:pt x="7086" y="3745"/>
                  </a:lnTo>
                  <a:close/>
                  <a:moveTo>
                    <a:pt x="4206" y="1363"/>
                  </a:moveTo>
                  <a:lnTo>
                    <a:pt x="4206" y="5627"/>
                  </a:lnTo>
                  <a:lnTo>
                    <a:pt x="1210" y="8622"/>
                  </a:lnTo>
                  <a:lnTo>
                    <a:pt x="1210" y="4378"/>
                  </a:lnTo>
                  <a:lnTo>
                    <a:pt x="4206" y="1363"/>
                  </a:lnTo>
                  <a:close/>
                  <a:moveTo>
                    <a:pt x="9967" y="1363"/>
                  </a:moveTo>
                  <a:lnTo>
                    <a:pt x="12962" y="4378"/>
                  </a:lnTo>
                  <a:lnTo>
                    <a:pt x="12962" y="8622"/>
                  </a:lnTo>
                  <a:lnTo>
                    <a:pt x="9967" y="5627"/>
                  </a:lnTo>
                  <a:lnTo>
                    <a:pt x="9967" y="1363"/>
                  </a:lnTo>
                  <a:close/>
                  <a:moveTo>
                    <a:pt x="21604" y="1018"/>
                  </a:moveTo>
                  <a:lnTo>
                    <a:pt x="21604" y="8930"/>
                  </a:lnTo>
                  <a:lnTo>
                    <a:pt x="13692" y="8930"/>
                  </a:lnTo>
                  <a:lnTo>
                    <a:pt x="13692" y="4820"/>
                  </a:lnTo>
                  <a:lnTo>
                    <a:pt x="17648" y="4974"/>
                  </a:lnTo>
                  <a:lnTo>
                    <a:pt x="17494" y="1018"/>
                  </a:lnTo>
                  <a:close/>
                  <a:moveTo>
                    <a:pt x="9794" y="6452"/>
                  </a:moveTo>
                  <a:lnTo>
                    <a:pt x="12674" y="9371"/>
                  </a:lnTo>
                  <a:lnTo>
                    <a:pt x="7086" y="14960"/>
                  </a:lnTo>
                  <a:lnTo>
                    <a:pt x="1459" y="9371"/>
                  </a:lnTo>
                  <a:lnTo>
                    <a:pt x="4378" y="6452"/>
                  </a:lnTo>
                  <a:lnTo>
                    <a:pt x="7086" y="9371"/>
                  </a:lnTo>
                  <a:lnTo>
                    <a:pt x="9794" y="6452"/>
                  </a:lnTo>
                  <a:close/>
                  <a:moveTo>
                    <a:pt x="22756" y="9986"/>
                  </a:moveTo>
                  <a:lnTo>
                    <a:pt x="25752" y="12982"/>
                  </a:lnTo>
                  <a:lnTo>
                    <a:pt x="25752" y="17245"/>
                  </a:lnTo>
                  <a:lnTo>
                    <a:pt x="22756" y="14230"/>
                  </a:lnTo>
                  <a:lnTo>
                    <a:pt x="22756" y="9986"/>
                  </a:lnTo>
                  <a:close/>
                  <a:moveTo>
                    <a:pt x="22046" y="9659"/>
                  </a:moveTo>
                  <a:lnTo>
                    <a:pt x="22046" y="13750"/>
                  </a:lnTo>
                  <a:lnTo>
                    <a:pt x="18071" y="13615"/>
                  </a:lnTo>
                  <a:lnTo>
                    <a:pt x="18224" y="17571"/>
                  </a:lnTo>
                  <a:lnTo>
                    <a:pt x="14115" y="17571"/>
                  </a:lnTo>
                  <a:lnTo>
                    <a:pt x="14115" y="9659"/>
                  </a:lnTo>
                  <a:close/>
                  <a:moveTo>
                    <a:pt x="18820" y="14364"/>
                  </a:moveTo>
                  <a:lnTo>
                    <a:pt x="21988" y="14480"/>
                  </a:lnTo>
                  <a:lnTo>
                    <a:pt x="22046" y="14518"/>
                  </a:lnTo>
                  <a:lnTo>
                    <a:pt x="22046" y="17571"/>
                  </a:lnTo>
                  <a:lnTo>
                    <a:pt x="18992" y="17571"/>
                  </a:lnTo>
                  <a:lnTo>
                    <a:pt x="18935" y="17533"/>
                  </a:lnTo>
                  <a:lnTo>
                    <a:pt x="18820" y="14364"/>
                  </a:lnTo>
                  <a:close/>
                  <a:moveTo>
                    <a:pt x="18704" y="18301"/>
                  </a:moveTo>
                  <a:lnTo>
                    <a:pt x="21700" y="21297"/>
                  </a:lnTo>
                  <a:lnTo>
                    <a:pt x="17456" y="21297"/>
                  </a:lnTo>
                  <a:lnTo>
                    <a:pt x="14460" y="18301"/>
                  </a:lnTo>
                  <a:close/>
                  <a:moveTo>
                    <a:pt x="22756" y="15248"/>
                  </a:moveTo>
                  <a:lnTo>
                    <a:pt x="25752" y="18243"/>
                  </a:lnTo>
                  <a:lnTo>
                    <a:pt x="25752" y="21297"/>
                  </a:lnTo>
                  <a:lnTo>
                    <a:pt x="22718" y="21297"/>
                  </a:lnTo>
                  <a:lnTo>
                    <a:pt x="19703" y="18301"/>
                  </a:lnTo>
                  <a:lnTo>
                    <a:pt x="22756" y="18301"/>
                  </a:lnTo>
                  <a:lnTo>
                    <a:pt x="22756" y="15248"/>
                  </a:lnTo>
                  <a:close/>
                  <a:moveTo>
                    <a:pt x="26482" y="18973"/>
                  </a:moveTo>
                  <a:lnTo>
                    <a:pt x="28133" y="20625"/>
                  </a:lnTo>
                  <a:lnTo>
                    <a:pt x="27442" y="21297"/>
                  </a:lnTo>
                  <a:lnTo>
                    <a:pt x="26482" y="21297"/>
                  </a:lnTo>
                  <a:lnTo>
                    <a:pt x="26482" y="18973"/>
                  </a:lnTo>
                  <a:close/>
                  <a:moveTo>
                    <a:pt x="26712" y="22007"/>
                  </a:moveTo>
                  <a:lnTo>
                    <a:pt x="26482" y="22257"/>
                  </a:lnTo>
                  <a:lnTo>
                    <a:pt x="26482" y="22007"/>
                  </a:lnTo>
                  <a:close/>
                  <a:moveTo>
                    <a:pt x="25752" y="22007"/>
                  </a:moveTo>
                  <a:lnTo>
                    <a:pt x="25752" y="22968"/>
                  </a:lnTo>
                  <a:lnTo>
                    <a:pt x="25061" y="23640"/>
                  </a:lnTo>
                  <a:lnTo>
                    <a:pt x="23428" y="22007"/>
                  </a:lnTo>
                  <a:close/>
                  <a:moveTo>
                    <a:pt x="25752" y="24005"/>
                  </a:moveTo>
                  <a:lnTo>
                    <a:pt x="25752" y="24177"/>
                  </a:lnTo>
                  <a:lnTo>
                    <a:pt x="25752" y="24350"/>
                  </a:lnTo>
                  <a:lnTo>
                    <a:pt x="25598" y="24177"/>
                  </a:lnTo>
                  <a:lnTo>
                    <a:pt x="25752" y="24005"/>
                  </a:lnTo>
                  <a:close/>
                  <a:moveTo>
                    <a:pt x="0" y="23774"/>
                  </a:moveTo>
                  <a:lnTo>
                    <a:pt x="0" y="24600"/>
                  </a:lnTo>
                  <a:lnTo>
                    <a:pt x="461" y="24197"/>
                  </a:lnTo>
                  <a:lnTo>
                    <a:pt x="0" y="23774"/>
                  </a:lnTo>
                  <a:close/>
                  <a:moveTo>
                    <a:pt x="17130" y="22007"/>
                  </a:moveTo>
                  <a:lnTo>
                    <a:pt x="19300" y="24177"/>
                  </a:lnTo>
                  <a:lnTo>
                    <a:pt x="17130" y="26328"/>
                  </a:lnTo>
                  <a:lnTo>
                    <a:pt x="17072" y="26328"/>
                  </a:lnTo>
                  <a:lnTo>
                    <a:pt x="14768" y="24177"/>
                  </a:lnTo>
                  <a:lnTo>
                    <a:pt x="17072" y="22007"/>
                  </a:lnTo>
                  <a:close/>
                  <a:moveTo>
                    <a:pt x="22430" y="22007"/>
                  </a:moveTo>
                  <a:lnTo>
                    <a:pt x="24581" y="24177"/>
                  </a:lnTo>
                  <a:lnTo>
                    <a:pt x="22430" y="26328"/>
                  </a:lnTo>
                  <a:lnTo>
                    <a:pt x="18167" y="26328"/>
                  </a:lnTo>
                  <a:lnTo>
                    <a:pt x="20337" y="24177"/>
                  </a:lnTo>
                  <a:lnTo>
                    <a:pt x="18167" y="22007"/>
                  </a:lnTo>
                  <a:close/>
                  <a:moveTo>
                    <a:pt x="25080" y="24696"/>
                  </a:moveTo>
                  <a:lnTo>
                    <a:pt x="25790" y="25368"/>
                  </a:lnTo>
                  <a:lnTo>
                    <a:pt x="25790" y="26328"/>
                  </a:lnTo>
                  <a:lnTo>
                    <a:pt x="23448" y="26328"/>
                  </a:lnTo>
                  <a:lnTo>
                    <a:pt x="25080" y="24696"/>
                  </a:lnTo>
                  <a:close/>
                  <a:moveTo>
                    <a:pt x="26482" y="26098"/>
                  </a:moveTo>
                  <a:lnTo>
                    <a:pt x="26712" y="26328"/>
                  </a:lnTo>
                  <a:lnTo>
                    <a:pt x="26482" y="26328"/>
                  </a:lnTo>
                  <a:lnTo>
                    <a:pt x="26482" y="26098"/>
                  </a:lnTo>
                  <a:close/>
                  <a:moveTo>
                    <a:pt x="27442" y="27058"/>
                  </a:moveTo>
                  <a:lnTo>
                    <a:pt x="28114" y="27749"/>
                  </a:lnTo>
                  <a:lnTo>
                    <a:pt x="26443" y="29401"/>
                  </a:lnTo>
                  <a:lnTo>
                    <a:pt x="26443" y="27058"/>
                  </a:lnTo>
                  <a:close/>
                  <a:moveTo>
                    <a:pt x="13692" y="18551"/>
                  </a:moveTo>
                  <a:lnTo>
                    <a:pt x="16592" y="21470"/>
                  </a:lnTo>
                  <a:lnTo>
                    <a:pt x="13673" y="24177"/>
                  </a:lnTo>
                  <a:lnTo>
                    <a:pt x="16611" y="26885"/>
                  </a:lnTo>
                  <a:lnTo>
                    <a:pt x="13711" y="29785"/>
                  </a:lnTo>
                  <a:lnTo>
                    <a:pt x="8085" y="24177"/>
                  </a:lnTo>
                  <a:lnTo>
                    <a:pt x="13692" y="18551"/>
                  </a:lnTo>
                  <a:close/>
                  <a:moveTo>
                    <a:pt x="21700" y="27058"/>
                  </a:moveTo>
                  <a:lnTo>
                    <a:pt x="18704" y="30054"/>
                  </a:lnTo>
                  <a:lnTo>
                    <a:pt x="14460" y="30054"/>
                  </a:lnTo>
                  <a:lnTo>
                    <a:pt x="17456" y="27058"/>
                  </a:lnTo>
                  <a:close/>
                  <a:moveTo>
                    <a:pt x="25752" y="27058"/>
                  </a:moveTo>
                  <a:lnTo>
                    <a:pt x="25752" y="30111"/>
                  </a:lnTo>
                  <a:lnTo>
                    <a:pt x="22756" y="33126"/>
                  </a:lnTo>
                  <a:lnTo>
                    <a:pt x="22756" y="30073"/>
                  </a:lnTo>
                  <a:lnTo>
                    <a:pt x="19703" y="30073"/>
                  </a:lnTo>
                  <a:lnTo>
                    <a:pt x="22718" y="27058"/>
                  </a:lnTo>
                  <a:close/>
                  <a:moveTo>
                    <a:pt x="22046" y="30783"/>
                  </a:moveTo>
                  <a:lnTo>
                    <a:pt x="22046" y="33856"/>
                  </a:lnTo>
                  <a:lnTo>
                    <a:pt x="21988" y="33894"/>
                  </a:lnTo>
                  <a:lnTo>
                    <a:pt x="18820" y="34010"/>
                  </a:lnTo>
                  <a:lnTo>
                    <a:pt x="18935" y="30822"/>
                  </a:lnTo>
                  <a:lnTo>
                    <a:pt x="18992" y="30783"/>
                  </a:lnTo>
                  <a:close/>
                  <a:moveTo>
                    <a:pt x="25752" y="31129"/>
                  </a:moveTo>
                  <a:lnTo>
                    <a:pt x="25752" y="35373"/>
                  </a:lnTo>
                  <a:lnTo>
                    <a:pt x="22756" y="38388"/>
                  </a:lnTo>
                  <a:lnTo>
                    <a:pt x="22756" y="34125"/>
                  </a:lnTo>
                  <a:lnTo>
                    <a:pt x="25752" y="31129"/>
                  </a:lnTo>
                  <a:close/>
                  <a:moveTo>
                    <a:pt x="13404" y="9659"/>
                  </a:moveTo>
                  <a:lnTo>
                    <a:pt x="13404" y="17859"/>
                  </a:lnTo>
                  <a:lnTo>
                    <a:pt x="7086" y="24177"/>
                  </a:lnTo>
                  <a:lnTo>
                    <a:pt x="13404" y="30495"/>
                  </a:lnTo>
                  <a:lnTo>
                    <a:pt x="13404" y="38695"/>
                  </a:lnTo>
                  <a:lnTo>
                    <a:pt x="7086" y="32377"/>
                  </a:lnTo>
                  <a:lnTo>
                    <a:pt x="768" y="38695"/>
                  </a:lnTo>
                  <a:lnTo>
                    <a:pt x="768" y="30495"/>
                  </a:lnTo>
                  <a:lnTo>
                    <a:pt x="7086" y="24177"/>
                  </a:lnTo>
                  <a:lnTo>
                    <a:pt x="768" y="17859"/>
                  </a:lnTo>
                  <a:lnTo>
                    <a:pt x="768" y="9659"/>
                  </a:lnTo>
                  <a:lnTo>
                    <a:pt x="7086" y="15958"/>
                  </a:lnTo>
                  <a:lnTo>
                    <a:pt x="13404" y="9659"/>
                  </a:lnTo>
                  <a:close/>
                  <a:moveTo>
                    <a:pt x="18224" y="30764"/>
                  </a:moveTo>
                  <a:lnTo>
                    <a:pt x="18071" y="34739"/>
                  </a:lnTo>
                  <a:lnTo>
                    <a:pt x="22046" y="34586"/>
                  </a:lnTo>
                  <a:lnTo>
                    <a:pt x="22046" y="38695"/>
                  </a:lnTo>
                  <a:lnTo>
                    <a:pt x="14115" y="38695"/>
                  </a:lnTo>
                  <a:lnTo>
                    <a:pt x="14115" y="30764"/>
                  </a:lnTo>
                  <a:close/>
                  <a:moveTo>
                    <a:pt x="7067" y="33395"/>
                  </a:moveTo>
                  <a:lnTo>
                    <a:pt x="12674" y="39003"/>
                  </a:lnTo>
                  <a:lnTo>
                    <a:pt x="9775" y="41922"/>
                  </a:lnTo>
                  <a:lnTo>
                    <a:pt x="7048" y="39003"/>
                  </a:lnTo>
                  <a:lnTo>
                    <a:pt x="4340" y="41922"/>
                  </a:lnTo>
                  <a:lnTo>
                    <a:pt x="1459" y="39003"/>
                  </a:lnTo>
                  <a:lnTo>
                    <a:pt x="7067" y="33395"/>
                  </a:lnTo>
                  <a:close/>
                  <a:moveTo>
                    <a:pt x="7086" y="40097"/>
                  </a:moveTo>
                  <a:lnTo>
                    <a:pt x="9237" y="42402"/>
                  </a:lnTo>
                  <a:lnTo>
                    <a:pt x="9237" y="42459"/>
                  </a:lnTo>
                  <a:lnTo>
                    <a:pt x="7086" y="44629"/>
                  </a:lnTo>
                  <a:lnTo>
                    <a:pt x="4916" y="42459"/>
                  </a:lnTo>
                  <a:lnTo>
                    <a:pt x="4916" y="42402"/>
                  </a:lnTo>
                  <a:lnTo>
                    <a:pt x="7086" y="40097"/>
                  </a:lnTo>
                  <a:close/>
                  <a:moveTo>
                    <a:pt x="1210" y="39752"/>
                  </a:moveTo>
                  <a:lnTo>
                    <a:pt x="4206" y="42747"/>
                  </a:lnTo>
                  <a:lnTo>
                    <a:pt x="4206" y="47010"/>
                  </a:lnTo>
                  <a:lnTo>
                    <a:pt x="1210" y="43996"/>
                  </a:lnTo>
                  <a:lnTo>
                    <a:pt x="1210" y="39752"/>
                  </a:lnTo>
                  <a:close/>
                  <a:moveTo>
                    <a:pt x="12962" y="39752"/>
                  </a:moveTo>
                  <a:lnTo>
                    <a:pt x="12962" y="43996"/>
                  </a:lnTo>
                  <a:lnTo>
                    <a:pt x="9967" y="47010"/>
                  </a:lnTo>
                  <a:lnTo>
                    <a:pt x="9967" y="42747"/>
                  </a:lnTo>
                  <a:lnTo>
                    <a:pt x="12962" y="39752"/>
                  </a:lnTo>
                  <a:close/>
                  <a:moveTo>
                    <a:pt x="16899" y="44130"/>
                  </a:moveTo>
                  <a:lnTo>
                    <a:pt x="16784" y="47299"/>
                  </a:lnTo>
                  <a:lnTo>
                    <a:pt x="16726" y="47337"/>
                  </a:lnTo>
                  <a:lnTo>
                    <a:pt x="13692" y="47337"/>
                  </a:lnTo>
                  <a:lnTo>
                    <a:pt x="13692" y="44284"/>
                  </a:lnTo>
                  <a:lnTo>
                    <a:pt x="13731" y="44245"/>
                  </a:lnTo>
                  <a:lnTo>
                    <a:pt x="16899" y="44130"/>
                  </a:lnTo>
                  <a:close/>
                  <a:moveTo>
                    <a:pt x="21604" y="39444"/>
                  </a:moveTo>
                  <a:lnTo>
                    <a:pt x="21604" y="47356"/>
                  </a:lnTo>
                  <a:lnTo>
                    <a:pt x="17494" y="47356"/>
                  </a:lnTo>
                  <a:lnTo>
                    <a:pt x="17648" y="43400"/>
                  </a:lnTo>
                  <a:lnTo>
                    <a:pt x="17648" y="43400"/>
                  </a:lnTo>
                  <a:lnTo>
                    <a:pt x="13692" y="43515"/>
                  </a:lnTo>
                  <a:lnTo>
                    <a:pt x="13692" y="39444"/>
                  </a:lnTo>
                  <a:close/>
                  <a:moveTo>
                    <a:pt x="9237" y="43477"/>
                  </a:moveTo>
                  <a:lnTo>
                    <a:pt x="9237" y="47721"/>
                  </a:lnTo>
                  <a:lnTo>
                    <a:pt x="7086" y="49891"/>
                  </a:lnTo>
                  <a:lnTo>
                    <a:pt x="4916" y="47721"/>
                  </a:lnTo>
                  <a:lnTo>
                    <a:pt x="4916" y="43477"/>
                  </a:lnTo>
                  <a:lnTo>
                    <a:pt x="7086" y="45628"/>
                  </a:lnTo>
                  <a:lnTo>
                    <a:pt x="9237" y="43477"/>
                  </a:lnTo>
                  <a:close/>
                  <a:moveTo>
                    <a:pt x="7086" y="50890"/>
                  </a:moveTo>
                  <a:lnTo>
                    <a:pt x="7259" y="51062"/>
                  </a:lnTo>
                  <a:lnTo>
                    <a:pt x="6894" y="51062"/>
                  </a:lnTo>
                  <a:lnTo>
                    <a:pt x="7086" y="50890"/>
                  </a:lnTo>
                  <a:close/>
                  <a:moveTo>
                    <a:pt x="9237" y="48739"/>
                  </a:moveTo>
                  <a:lnTo>
                    <a:pt x="9237" y="51062"/>
                  </a:lnTo>
                  <a:lnTo>
                    <a:pt x="8277" y="51062"/>
                  </a:lnTo>
                  <a:lnTo>
                    <a:pt x="7585" y="50390"/>
                  </a:lnTo>
                  <a:lnTo>
                    <a:pt x="9237" y="48739"/>
                  </a:lnTo>
                  <a:close/>
                  <a:moveTo>
                    <a:pt x="12962" y="45013"/>
                  </a:moveTo>
                  <a:lnTo>
                    <a:pt x="12962" y="48067"/>
                  </a:lnTo>
                  <a:lnTo>
                    <a:pt x="16016" y="48067"/>
                  </a:lnTo>
                  <a:lnTo>
                    <a:pt x="13020" y="51062"/>
                  </a:lnTo>
                  <a:lnTo>
                    <a:pt x="9967" y="51062"/>
                  </a:lnTo>
                  <a:lnTo>
                    <a:pt x="9967" y="48009"/>
                  </a:lnTo>
                  <a:lnTo>
                    <a:pt x="12962" y="45013"/>
                  </a:lnTo>
                  <a:close/>
                  <a:moveTo>
                    <a:pt x="4916" y="48739"/>
                  </a:moveTo>
                  <a:lnTo>
                    <a:pt x="6587" y="50390"/>
                  </a:lnTo>
                  <a:lnTo>
                    <a:pt x="5876" y="51082"/>
                  </a:lnTo>
                  <a:lnTo>
                    <a:pt x="4916" y="51082"/>
                  </a:lnTo>
                  <a:lnTo>
                    <a:pt x="4916" y="48739"/>
                  </a:lnTo>
                  <a:close/>
                  <a:moveTo>
                    <a:pt x="21297" y="48086"/>
                  </a:moveTo>
                  <a:lnTo>
                    <a:pt x="18301" y="51082"/>
                  </a:lnTo>
                  <a:lnTo>
                    <a:pt x="14038" y="51082"/>
                  </a:lnTo>
                  <a:lnTo>
                    <a:pt x="17053" y="48086"/>
                  </a:lnTo>
                  <a:close/>
                  <a:moveTo>
                    <a:pt x="5166" y="51811"/>
                  </a:moveTo>
                  <a:lnTo>
                    <a:pt x="4916" y="52042"/>
                  </a:lnTo>
                  <a:lnTo>
                    <a:pt x="4916" y="51811"/>
                  </a:lnTo>
                  <a:close/>
                  <a:moveTo>
                    <a:pt x="9237" y="51811"/>
                  </a:moveTo>
                  <a:lnTo>
                    <a:pt x="9237" y="52042"/>
                  </a:lnTo>
                  <a:lnTo>
                    <a:pt x="9006" y="51811"/>
                  </a:lnTo>
                  <a:close/>
                  <a:moveTo>
                    <a:pt x="4167" y="51811"/>
                  </a:moveTo>
                  <a:lnTo>
                    <a:pt x="4167" y="52772"/>
                  </a:lnTo>
                  <a:lnTo>
                    <a:pt x="3476" y="53463"/>
                  </a:lnTo>
                  <a:lnTo>
                    <a:pt x="1844" y="51811"/>
                  </a:lnTo>
                  <a:close/>
                  <a:moveTo>
                    <a:pt x="12290" y="51811"/>
                  </a:moveTo>
                  <a:lnTo>
                    <a:pt x="10639" y="53463"/>
                  </a:lnTo>
                  <a:lnTo>
                    <a:pt x="9967" y="52772"/>
                  </a:lnTo>
                  <a:lnTo>
                    <a:pt x="9967" y="51811"/>
                  </a:lnTo>
                  <a:close/>
                  <a:moveTo>
                    <a:pt x="4206" y="0"/>
                  </a:moveTo>
                  <a:lnTo>
                    <a:pt x="4206" y="346"/>
                  </a:lnTo>
                  <a:lnTo>
                    <a:pt x="1210" y="3341"/>
                  </a:lnTo>
                  <a:lnTo>
                    <a:pt x="1210" y="288"/>
                  </a:lnTo>
                  <a:lnTo>
                    <a:pt x="0" y="288"/>
                  </a:lnTo>
                  <a:lnTo>
                    <a:pt x="0" y="1018"/>
                  </a:lnTo>
                  <a:lnTo>
                    <a:pt x="480" y="1018"/>
                  </a:lnTo>
                  <a:lnTo>
                    <a:pt x="480" y="4052"/>
                  </a:lnTo>
                  <a:lnTo>
                    <a:pt x="442" y="4110"/>
                  </a:lnTo>
                  <a:lnTo>
                    <a:pt x="0" y="4129"/>
                  </a:lnTo>
                  <a:lnTo>
                    <a:pt x="0" y="4859"/>
                  </a:lnTo>
                  <a:lnTo>
                    <a:pt x="480" y="4820"/>
                  </a:lnTo>
                  <a:lnTo>
                    <a:pt x="480" y="8930"/>
                  </a:lnTo>
                  <a:lnTo>
                    <a:pt x="0" y="8930"/>
                  </a:lnTo>
                  <a:lnTo>
                    <a:pt x="0" y="9659"/>
                  </a:lnTo>
                  <a:lnTo>
                    <a:pt x="58" y="9659"/>
                  </a:lnTo>
                  <a:lnTo>
                    <a:pt x="58" y="17571"/>
                  </a:lnTo>
                  <a:lnTo>
                    <a:pt x="0" y="17571"/>
                  </a:lnTo>
                  <a:lnTo>
                    <a:pt x="0" y="19012"/>
                  </a:lnTo>
                  <a:lnTo>
                    <a:pt x="461" y="18551"/>
                  </a:lnTo>
                  <a:lnTo>
                    <a:pt x="6068" y="24177"/>
                  </a:lnTo>
                  <a:lnTo>
                    <a:pt x="461" y="29785"/>
                  </a:lnTo>
                  <a:lnTo>
                    <a:pt x="0" y="29343"/>
                  </a:lnTo>
                  <a:lnTo>
                    <a:pt x="0" y="30764"/>
                  </a:lnTo>
                  <a:lnTo>
                    <a:pt x="58" y="30764"/>
                  </a:lnTo>
                  <a:lnTo>
                    <a:pt x="58" y="38695"/>
                  </a:lnTo>
                  <a:lnTo>
                    <a:pt x="0" y="38695"/>
                  </a:lnTo>
                  <a:lnTo>
                    <a:pt x="0" y="39425"/>
                  </a:lnTo>
                  <a:lnTo>
                    <a:pt x="480" y="39425"/>
                  </a:lnTo>
                  <a:lnTo>
                    <a:pt x="480" y="43515"/>
                  </a:lnTo>
                  <a:lnTo>
                    <a:pt x="0" y="43496"/>
                  </a:lnTo>
                  <a:lnTo>
                    <a:pt x="0" y="44226"/>
                  </a:lnTo>
                  <a:lnTo>
                    <a:pt x="442" y="44245"/>
                  </a:lnTo>
                  <a:lnTo>
                    <a:pt x="480" y="44284"/>
                  </a:lnTo>
                  <a:lnTo>
                    <a:pt x="480" y="47337"/>
                  </a:lnTo>
                  <a:lnTo>
                    <a:pt x="0" y="47337"/>
                  </a:lnTo>
                  <a:lnTo>
                    <a:pt x="0" y="48047"/>
                  </a:lnTo>
                  <a:lnTo>
                    <a:pt x="1210" y="48047"/>
                  </a:lnTo>
                  <a:lnTo>
                    <a:pt x="1210" y="45013"/>
                  </a:lnTo>
                  <a:lnTo>
                    <a:pt x="4206" y="48009"/>
                  </a:lnTo>
                  <a:lnTo>
                    <a:pt x="4206" y="51062"/>
                  </a:lnTo>
                  <a:lnTo>
                    <a:pt x="1133" y="51062"/>
                  </a:lnTo>
                  <a:lnTo>
                    <a:pt x="0" y="49929"/>
                  </a:lnTo>
                  <a:lnTo>
                    <a:pt x="0" y="50947"/>
                  </a:lnTo>
                  <a:lnTo>
                    <a:pt x="115" y="51062"/>
                  </a:lnTo>
                  <a:lnTo>
                    <a:pt x="0" y="51062"/>
                  </a:lnTo>
                  <a:lnTo>
                    <a:pt x="0" y="51773"/>
                  </a:lnTo>
                  <a:lnTo>
                    <a:pt x="845" y="51773"/>
                  </a:lnTo>
                  <a:lnTo>
                    <a:pt x="2996" y="53943"/>
                  </a:lnTo>
                  <a:lnTo>
                    <a:pt x="4014" y="53943"/>
                  </a:lnTo>
                  <a:lnTo>
                    <a:pt x="4167" y="53770"/>
                  </a:lnTo>
                  <a:lnTo>
                    <a:pt x="4167" y="53943"/>
                  </a:lnTo>
                  <a:lnTo>
                    <a:pt x="4897" y="53943"/>
                  </a:lnTo>
                  <a:lnTo>
                    <a:pt x="4897" y="53060"/>
                  </a:lnTo>
                  <a:lnTo>
                    <a:pt x="6164" y="51773"/>
                  </a:lnTo>
                  <a:lnTo>
                    <a:pt x="7969" y="51773"/>
                  </a:lnTo>
                  <a:lnTo>
                    <a:pt x="9237" y="53060"/>
                  </a:lnTo>
                  <a:lnTo>
                    <a:pt x="9237" y="53943"/>
                  </a:lnTo>
                  <a:lnTo>
                    <a:pt x="9967" y="53943"/>
                  </a:lnTo>
                  <a:lnTo>
                    <a:pt x="9967" y="53770"/>
                  </a:lnTo>
                  <a:lnTo>
                    <a:pt x="10140" y="53943"/>
                  </a:lnTo>
                  <a:lnTo>
                    <a:pt x="11138" y="53943"/>
                  </a:lnTo>
                  <a:lnTo>
                    <a:pt x="13308" y="51773"/>
                  </a:lnTo>
                  <a:lnTo>
                    <a:pt x="17552" y="51773"/>
                  </a:lnTo>
                  <a:lnTo>
                    <a:pt x="15382" y="53943"/>
                  </a:lnTo>
                  <a:lnTo>
                    <a:pt x="16400" y="53943"/>
                  </a:lnTo>
                  <a:lnTo>
                    <a:pt x="18551" y="51773"/>
                  </a:lnTo>
                  <a:lnTo>
                    <a:pt x="18627" y="51773"/>
                  </a:lnTo>
                  <a:lnTo>
                    <a:pt x="20932" y="53943"/>
                  </a:lnTo>
                  <a:lnTo>
                    <a:pt x="21988" y="53943"/>
                  </a:lnTo>
                  <a:lnTo>
                    <a:pt x="19088" y="51216"/>
                  </a:lnTo>
                  <a:lnTo>
                    <a:pt x="21988" y="48316"/>
                  </a:lnTo>
                  <a:lnTo>
                    <a:pt x="27576" y="53943"/>
                  </a:lnTo>
                  <a:lnTo>
                    <a:pt x="28594" y="53943"/>
                  </a:lnTo>
                  <a:lnTo>
                    <a:pt x="22334" y="47625"/>
                  </a:lnTo>
                  <a:lnTo>
                    <a:pt x="22334" y="39425"/>
                  </a:lnTo>
                  <a:lnTo>
                    <a:pt x="28633" y="45724"/>
                  </a:lnTo>
                  <a:lnTo>
                    <a:pt x="28633" y="44725"/>
                  </a:lnTo>
                  <a:lnTo>
                    <a:pt x="23044" y="39137"/>
                  </a:lnTo>
                  <a:lnTo>
                    <a:pt x="25944" y="36218"/>
                  </a:lnTo>
                  <a:lnTo>
                    <a:pt x="28671" y="39137"/>
                  </a:lnTo>
                  <a:lnTo>
                    <a:pt x="28671" y="38081"/>
                  </a:lnTo>
                  <a:lnTo>
                    <a:pt x="26501" y="35776"/>
                  </a:lnTo>
                  <a:lnTo>
                    <a:pt x="26501" y="35700"/>
                  </a:lnTo>
                  <a:lnTo>
                    <a:pt x="28671" y="33530"/>
                  </a:lnTo>
                  <a:lnTo>
                    <a:pt x="28671" y="32531"/>
                  </a:lnTo>
                  <a:lnTo>
                    <a:pt x="26501" y="34682"/>
                  </a:lnTo>
                  <a:lnTo>
                    <a:pt x="26501" y="30438"/>
                  </a:lnTo>
                  <a:lnTo>
                    <a:pt x="28671" y="28287"/>
                  </a:lnTo>
                  <a:lnTo>
                    <a:pt x="28671" y="27269"/>
                  </a:lnTo>
                  <a:lnTo>
                    <a:pt x="28498" y="27096"/>
                  </a:lnTo>
                  <a:lnTo>
                    <a:pt x="28671" y="27096"/>
                  </a:lnTo>
                  <a:lnTo>
                    <a:pt x="28671" y="26386"/>
                  </a:lnTo>
                  <a:lnTo>
                    <a:pt x="27768" y="26386"/>
                  </a:lnTo>
                  <a:lnTo>
                    <a:pt x="26501" y="25118"/>
                  </a:lnTo>
                  <a:lnTo>
                    <a:pt x="26501" y="24216"/>
                  </a:lnTo>
                  <a:lnTo>
                    <a:pt x="26501" y="23294"/>
                  </a:lnTo>
                  <a:lnTo>
                    <a:pt x="27768" y="22007"/>
                  </a:lnTo>
                  <a:lnTo>
                    <a:pt x="28671" y="22007"/>
                  </a:lnTo>
                  <a:lnTo>
                    <a:pt x="28671" y="21297"/>
                  </a:lnTo>
                  <a:lnTo>
                    <a:pt x="28498" y="21297"/>
                  </a:lnTo>
                  <a:lnTo>
                    <a:pt x="28671" y="21124"/>
                  </a:lnTo>
                  <a:lnTo>
                    <a:pt x="28671" y="20125"/>
                  </a:lnTo>
                  <a:lnTo>
                    <a:pt x="26501" y="17955"/>
                  </a:lnTo>
                  <a:lnTo>
                    <a:pt x="26501" y="13711"/>
                  </a:lnTo>
                  <a:lnTo>
                    <a:pt x="28671" y="15862"/>
                  </a:lnTo>
                  <a:lnTo>
                    <a:pt x="28671" y="14864"/>
                  </a:lnTo>
                  <a:lnTo>
                    <a:pt x="26501" y="12694"/>
                  </a:lnTo>
                  <a:lnTo>
                    <a:pt x="26501" y="12617"/>
                  </a:lnTo>
                  <a:lnTo>
                    <a:pt x="28671" y="10312"/>
                  </a:lnTo>
                  <a:lnTo>
                    <a:pt x="28671" y="9256"/>
                  </a:lnTo>
                  <a:lnTo>
                    <a:pt x="25944" y="12175"/>
                  </a:lnTo>
                  <a:lnTo>
                    <a:pt x="23044" y="9237"/>
                  </a:lnTo>
                  <a:lnTo>
                    <a:pt x="28671" y="3629"/>
                  </a:lnTo>
                  <a:lnTo>
                    <a:pt x="28671" y="2612"/>
                  </a:lnTo>
                  <a:lnTo>
                    <a:pt x="22334" y="8930"/>
                  </a:lnTo>
                  <a:lnTo>
                    <a:pt x="22334" y="730"/>
                  </a:lnTo>
                  <a:lnTo>
                    <a:pt x="23044" y="0"/>
                  </a:lnTo>
                  <a:lnTo>
                    <a:pt x="21009" y="0"/>
                  </a:lnTo>
                  <a:lnTo>
                    <a:pt x="21297" y="288"/>
                  </a:lnTo>
                  <a:lnTo>
                    <a:pt x="17053" y="288"/>
                  </a:lnTo>
                  <a:lnTo>
                    <a:pt x="16726" y="0"/>
                  </a:lnTo>
                  <a:lnTo>
                    <a:pt x="15728" y="0"/>
                  </a:lnTo>
                  <a:lnTo>
                    <a:pt x="16016" y="288"/>
                  </a:lnTo>
                  <a:lnTo>
                    <a:pt x="12962" y="288"/>
                  </a:lnTo>
                  <a:lnTo>
                    <a:pt x="12962" y="3341"/>
                  </a:lnTo>
                  <a:lnTo>
                    <a:pt x="9967" y="346"/>
                  </a:lnTo>
                  <a:lnTo>
                    <a:pt x="9967" y="0"/>
                  </a:lnTo>
                  <a:lnTo>
                    <a:pt x="8584" y="0"/>
                  </a:lnTo>
                  <a:lnTo>
                    <a:pt x="9237" y="653"/>
                  </a:lnTo>
                  <a:lnTo>
                    <a:pt x="9237" y="4897"/>
                  </a:lnTo>
                  <a:lnTo>
                    <a:pt x="7086" y="2727"/>
                  </a:lnTo>
                  <a:lnTo>
                    <a:pt x="4916" y="4897"/>
                  </a:lnTo>
                  <a:lnTo>
                    <a:pt x="4916" y="653"/>
                  </a:lnTo>
                  <a:lnTo>
                    <a:pt x="5569"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flipH="1">
              <a:off x="880084" y="1655632"/>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flipH="1">
              <a:off x="880084" y="3483100"/>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9"/>
        <p:cNvGrpSpPr/>
        <p:nvPr/>
      </p:nvGrpSpPr>
      <p:grpSpPr>
        <a:xfrm>
          <a:off x="0" y="0"/>
          <a:ext cx="0" cy="0"/>
          <a:chOff x="0" y="0"/>
          <a:chExt cx="0" cy="0"/>
        </a:xfrm>
      </p:grpSpPr>
      <p:sp>
        <p:nvSpPr>
          <p:cNvPr id="30" name="Google Shape;30;p4"/>
          <p:cNvSpPr txBox="1">
            <a:spLocks noGrp="1"/>
          </p:cNvSpPr>
          <p:nvPr>
            <p:ph type="body" idx="1"/>
          </p:nvPr>
        </p:nvSpPr>
        <p:spPr>
          <a:xfrm>
            <a:off x="713225" y="1287525"/>
            <a:ext cx="7717500" cy="32037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chemeClr val="lt1"/>
              </a:buClr>
              <a:buSzPts val="1200"/>
              <a:buAutoNum type="arabicPeriod"/>
              <a:defRPr sz="11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31" name="Google Shape;31;p4"/>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 name="Google Shape;32;p4"/>
          <p:cNvSpPr/>
          <p:nvPr/>
        </p:nvSpPr>
        <p:spPr>
          <a:xfrm rot="10800000">
            <a:off x="8266275" y="0"/>
            <a:ext cx="881275" cy="1658073"/>
          </a:xfrm>
          <a:custGeom>
            <a:avLst/>
            <a:gdLst/>
            <a:ahLst/>
            <a:cxnLst/>
            <a:rect l="l" t="t" r="r" b="b"/>
            <a:pathLst>
              <a:path w="28671" h="53943" extrusionOk="0">
                <a:moveTo>
                  <a:pt x="16726" y="1018"/>
                </a:moveTo>
                <a:lnTo>
                  <a:pt x="16784" y="1056"/>
                </a:lnTo>
                <a:lnTo>
                  <a:pt x="16899" y="4225"/>
                </a:lnTo>
                <a:lnTo>
                  <a:pt x="13731" y="4110"/>
                </a:lnTo>
                <a:lnTo>
                  <a:pt x="13692" y="4052"/>
                </a:lnTo>
                <a:lnTo>
                  <a:pt x="13692" y="1018"/>
                </a:lnTo>
                <a:close/>
                <a:moveTo>
                  <a:pt x="7086" y="3745"/>
                </a:moveTo>
                <a:lnTo>
                  <a:pt x="9237" y="5915"/>
                </a:lnTo>
                <a:lnTo>
                  <a:pt x="9237" y="5972"/>
                </a:lnTo>
                <a:lnTo>
                  <a:pt x="7086" y="8277"/>
                </a:lnTo>
                <a:lnTo>
                  <a:pt x="4916" y="5972"/>
                </a:lnTo>
                <a:lnTo>
                  <a:pt x="4916" y="5915"/>
                </a:lnTo>
                <a:lnTo>
                  <a:pt x="7086" y="3745"/>
                </a:lnTo>
                <a:close/>
                <a:moveTo>
                  <a:pt x="4206" y="1363"/>
                </a:moveTo>
                <a:lnTo>
                  <a:pt x="4206" y="5627"/>
                </a:lnTo>
                <a:lnTo>
                  <a:pt x="1210" y="8622"/>
                </a:lnTo>
                <a:lnTo>
                  <a:pt x="1210" y="4378"/>
                </a:lnTo>
                <a:lnTo>
                  <a:pt x="4206" y="1363"/>
                </a:lnTo>
                <a:close/>
                <a:moveTo>
                  <a:pt x="9967" y="1363"/>
                </a:moveTo>
                <a:lnTo>
                  <a:pt x="12962" y="4378"/>
                </a:lnTo>
                <a:lnTo>
                  <a:pt x="12962" y="8622"/>
                </a:lnTo>
                <a:lnTo>
                  <a:pt x="9967" y="5627"/>
                </a:lnTo>
                <a:lnTo>
                  <a:pt x="9967" y="1363"/>
                </a:lnTo>
                <a:close/>
                <a:moveTo>
                  <a:pt x="21604" y="1018"/>
                </a:moveTo>
                <a:lnTo>
                  <a:pt x="21604" y="8930"/>
                </a:lnTo>
                <a:lnTo>
                  <a:pt x="13692" y="8930"/>
                </a:lnTo>
                <a:lnTo>
                  <a:pt x="13692" y="4820"/>
                </a:lnTo>
                <a:lnTo>
                  <a:pt x="17648" y="4974"/>
                </a:lnTo>
                <a:lnTo>
                  <a:pt x="17494" y="1018"/>
                </a:lnTo>
                <a:close/>
                <a:moveTo>
                  <a:pt x="9794" y="6452"/>
                </a:moveTo>
                <a:lnTo>
                  <a:pt x="12674" y="9371"/>
                </a:lnTo>
                <a:lnTo>
                  <a:pt x="7086" y="14960"/>
                </a:lnTo>
                <a:lnTo>
                  <a:pt x="1459" y="9371"/>
                </a:lnTo>
                <a:lnTo>
                  <a:pt x="4378" y="6452"/>
                </a:lnTo>
                <a:lnTo>
                  <a:pt x="7086" y="9371"/>
                </a:lnTo>
                <a:lnTo>
                  <a:pt x="9794" y="6452"/>
                </a:lnTo>
                <a:close/>
                <a:moveTo>
                  <a:pt x="22756" y="9986"/>
                </a:moveTo>
                <a:lnTo>
                  <a:pt x="25752" y="12982"/>
                </a:lnTo>
                <a:lnTo>
                  <a:pt x="25752" y="17245"/>
                </a:lnTo>
                <a:lnTo>
                  <a:pt x="22756" y="14230"/>
                </a:lnTo>
                <a:lnTo>
                  <a:pt x="22756" y="9986"/>
                </a:lnTo>
                <a:close/>
                <a:moveTo>
                  <a:pt x="22046" y="9659"/>
                </a:moveTo>
                <a:lnTo>
                  <a:pt x="22046" y="13750"/>
                </a:lnTo>
                <a:lnTo>
                  <a:pt x="18071" y="13615"/>
                </a:lnTo>
                <a:lnTo>
                  <a:pt x="18224" y="17571"/>
                </a:lnTo>
                <a:lnTo>
                  <a:pt x="14115" y="17571"/>
                </a:lnTo>
                <a:lnTo>
                  <a:pt x="14115" y="9659"/>
                </a:lnTo>
                <a:close/>
                <a:moveTo>
                  <a:pt x="18820" y="14364"/>
                </a:moveTo>
                <a:lnTo>
                  <a:pt x="21988" y="14480"/>
                </a:lnTo>
                <a:lnTo>
                  <a:pt x="22046" y="14518"/>
                </a:lnTo>
                <a:lnTo>
                  <a:pt x="22046" y="17571"/>
                </a:lnTo>
                <a:lnTo>
                  <a:pt x="18992" y="17571"/>
                </a:lnTo>
                <a:lnTo>
                  <a:pt x="18935" y="17533"/>
                </a:lnTo>
                <a:lnTo>
                  <a:pt x="18820" y="14364"/>
                </a:lnTo>
                <a:close/>
                <a:moveTo>
                  <a:pt x="18704" y="18301"/>
                </a:moveTo>
                <a:lnTo>
                  <a:pt x="21700" y="21297"/>
                </a:lnTo>
                <a:lnTo>
                  <a:pt x="17456" y="21297"/>
                </a:lnTo>
                <a:lnTo>
                  <a:pt x="14460" y="18301"/>
                </a:lnTo>
                <a:close/>
                <a:moveTo>
                  <a:pt x="22756" y="15248"/>
                </a:moveTo>
                <a:lnTo>
                  <a:pt x="25752" y="18243"/>
                </a:lnTo>
                <a:lnTo>
                  <a:pt x="25752" y="21297"/>
                </a:lnTo>
                <a:lnTo>
                  <a:pt x="22718" y="21297"/>
                </a:lnTo>
                <a:lnTo>
                  <a:pt x="19703" y="18301"/>
                </a:lnTo>
                <a:lnTo>
                  <a:pt x="22756" y="18301"/>
                </a:lnTo>
                <a:lnTo>
                  <a:pt x="22756" y="15248"/>
                </a:lnTo>
                <a:close/>
                <a:moveTo>
                  <a:pt x="26482" y="18973"/>
                </a:moveTo>
                <a:lnTo>
                  <a:pt x="28133" y="20625"/>
                </a:lnTo>
                <a:lnTo>
                  <a:pt x="27442" y="21297"/>
                </a:lnTo>
                <a:lnTo>
                  <a:pt x="26482" y="21297"/>
                </a:lnTo>
                <a:lnTo>
                  <a:pt x="26482" y="18973"/>
                </a:lnTo>
                <a:close/>
                <a:moveTo>
                  <a:pt x="26712" y="22007"/>
                </a:moveTo>
                <a:lnTo>
                  <a:pt x="26482" y="22257"/>
                </a:lnTo>
                <a:lnTo>
                  <a:pt x="26482" y="22007"/>
                </a:lnTo>
                <a:close/>
                <a:moveTo>
                  <a:pt x="25752" y="22007"/>
                </a:moveTo>
                <a:lnTo>
                  <a:pt x="25752" y="22968"/>
                </a:lnTo>
                <a:lnTo>
                  <a:pt x="25061" y="23640"/>
                </a:lnTo>
                <a:lnTo>
                  <a:pt x="23428" y="22007"/>
                </a:lnTo>
                <a:close/>
                <a:moveTo>
                  <a:pt x="25752" y="24005"/>
                </a:moveTo>
                <a:lnTo>
                  <a:pt x="25752" y="24177"/>
                </a:lnTo>
                <a:lnTo>
                  <a:pt x="25752" y="24350"/>
                </a:lnTo>
                <a:lnTo>
                  <a:pt x="25598" y="24177"/>
                </a:lnTo>
                <a:lnTo>
                  <a:pt x="25752" y="24005"/>
                </a:lnTo>
                <a:close/>
                <a:moveTo>
                  <a:pt x="0" y="23774"/>
                </a:moveTo>
                <a:lnTo>
                  <a:pt x="0" y="24600"/>
                </a:lnTo>
                <a:lnTo>
                  <a:pt x="461" y="24197"/>
                </a:lnTo>
                <a:lnTo>
                  <a:pt x="0" y="23774"/>
                </a:lnTo>
                <a:close/>
                <a:moveTo>
                  <a:pt x="17130" y="22007"/>
                </a:moveTo>
                <a:lnTo>
                  <a:pt x="19300" y="24177"/>
                </a:lnTo>
                <a:lnTo>
                  <a:pt x="17130" y="26328"/>
                </a:lnTo>
                <a:lnTo>
                  <a:pt x="17072" y="26328"/>
                </a:lnTo>
                <a:lnTo>
                  <a:pt x="14768" y="24177"/>
                </a:lnTo>
                <a:lnTo>
                  <a:pt x="17072" y="22007"/>
                </a:lnTo>
                <a:close/>
                <a:moveTo>
                  <a:pt x="22430" y="22007"/>
                </a:moveTo>
                <a:lnTo>
                  <a:pt x="24581" y="24177"/>
                </a:lnTo>
                <a:lnTo>
                  <a:pt x="22430" y="26328"/>
                </a:lnTo>
                <a:lnTo>
                  <a:pt x="18167" y="26328"/>
                </a:lnTo>
                <a:lnTo>
                  <a:pt x="20337" y="24177"/>
                </a:lnTo>
                <a:lnTo>
                  <a:pt x="18167" y="22007"/>
                </a:lnTo>
                <a:close/>
                <a:moveTo>
                  <a:pt x="25080" y="24696"/>
                </a:moveTo>
                <a:lnTo>
                  <a:pt x="25790" y="25368"/>
                </a:lnTo>
                <a:lnTo>
                  <a:pt x="25790" y="26328"/>
                </a:lnTo>
                <a:lnTo>
                  <a:pt x="23448" y="26328"/>
                </a:lnTo>
                <a:lnTo>
                  <a:pt x="25080" y="24696"/>
                </a:lnTo>
                <a:close/>
                <a:moveTo>
                  <a:pt x="26482" y="26098"/>
                </a:moveTo>
                <a:lnTo>
                  <a:pt x="26712" y="26328"/>
                </a:lnTo>
                <a:lnTo>
                  <a:pt x="26482" y="26328"/>
                </a:lnTo>
                <a:lnTo>
                  <a:pt x="26482" y="26098"/>
                </a:lnTo>
                <a:close/>
                <a:moveTo>
                  <a:pt x="27442" y="27058"/>
                </a:moveTo>
                <a:lnTo>
                  <a:pt x="28114" y="27749"/>
                </a:lnTo>
                <a:lnTo>
                  <a:pt x="26443" y="29401"/>
                </a:lnTo>
                <a:lnTo>
                  <a:pt x="26443" y="27058"/>
                </a:lnTo>
                <a:close/>
                <a:moveTo>
                  <a:pt x="13692" y="18551"/>
                </a:moveTo>
                <a:lnTo>
                  <a:pt x="16592" y="21470"/>
                </a:lnTo>
                <a:lnTo>
                  <a:pt x="13673" y="24177"/>
                </a:lnTo>
                <a:lnTo>
                  <a:pt x="16611" y="26885"/>
                </a:lnTo>
                <a:lnTo>
                  <a:pt x="13711" y="29785"/>
                </a:lnTo>
                <a:lnTo>
                  <a:pt x="8085" y="24177"/>
                </a:lnTo>
                <a:lnTo>
                  <a:pt x="13692" y="18551"/>
                </a:lnTo>
                <a:close/>
                <a:moveTo>
                  <a:pt x="21700" y="27058"/>
                </a:moveTo>
                <a:lnTo>
                  <a:pt x="18704" y="30054"/>
                </a:lnTo>
                <a:lnTo>
                  <a:pt x="14460" y="30054"/>
                </a:lnTo>
                <a:lnTo>
                  <a:pt x="17456" y="27058"/>
                </a:lnTo>
                <a:close/>
                <a:moveTo>
                  <a:pt x="25752" y="27058"/>
                </a:moveTo>
                <a:lnTo>
                  <a:pt x="25752" y="30111"/>
                </a:lnTo>
                <a:lnTo>
                  <a:pt x="22756" y="33126"/>
                </a:lnTo>
                <a:lnTo>
                  <a:pt x="22756" y="30073"/>
                </a:lnTo>
                <a:lnTo>
                  <a:pt x="19703" y="30073"/>
                </a:lnTo>
                <a:lnTo>
                  <a:pt x="22718" y="27058"/>
                </a:lnTo>
                <a:close/>
                <a:moveTo>
                  <a:pt x="22046" y="30783"/>
                </a:moveTo>
                <a:lnTo>
                  <a:pt x="22046" y="33856"/>
                </a:lnTo>
                <a:lnTo>
                  <a:pt x="21988" y="33894"/>
                </a:lnTo>
                <a:lnTo>
                  <a:pt x="18820" y="34010"/>
                </a:lnTo>
                <a:lnTo>
                  <a:pt x="18935" y="30822"/>
                </a:lnTo>
                <a:lnTo>
                  <a:pt x="18992" y="30783"/>
                </a:lnTo>
                <a:close/>
                <a:moveTo>
                  <a:pt x="25752" y="31129"/>
                </a:moveTo>
                <a:lnTo>
                  <a:pt x="25752" y="35373"/>
                </a:lnTo>
                <a:lnTo>
                  <a:pt x="22756" y="38388"/>
                </a:lnTo>
                <a:lnTo>
                  <a:pt x="22756" y="34125"/>
                </a:lnTo>
                <a:lnTo>
                  <a:pt x="25752" y="31129"/>
                </a:lnTo>
                <a:close/>
                <a:moveTo>
                  <a:pt x="13404" y="9659"/>
                </a:moveTo>
                <a:lnTo>
                  <a:pt x="13404" y="17859"/>
                </a:lnTo>
                <a:lnTo>
                  <a:pt x="7086" y="24177"/>
                </a:lnTo>
                <a:lnTo>
                  <a:pt x="13404" y="30495"/>
                </a:lnTo>
                <a:lnTo>
                  <a:pt x="13404" y="38695"/>
                </a:lnTo>
                <a:lnTo>
                  <a:pt x="7086" y="32377"/>
                </a:lnTo>
                <a:lnTo>
                  <a:pt x="768" y="38695"/>
                </a:lnTo>
                <a:lnTo>
                  <a:pt x="768" y="30495"/>
                </a:lnTo>
                <a:lnTo>
                  <a:pt x="7086" y="24177"/>
                </a:lnTo>
                <a:lnTo>
                  <a:pt x="768" y="17859"/>
                </a:lnTo>
                <a:lnTo>
                  <a:pt x="768" y="9659"/>
                </a:lnTo>
                <a:lnTo>
                  <a:pt x="7086" y="15958"/>
                </a:lnTo>
                <a:lnTo>
                  <a:pt x="13404" y="9659"/>
                </a:lnTo>
                <a:close/>
                <a:moveTo>
                  <a:pt x="18224" y="30764"/>
                </a:moveTo>
                <a:lnTo>
                  <a:pt x="18071" y="34739"/>
                </a:lnTo>
                <a:lnTo>
                  <a:pt x="22046" y="34586"/>
                </a:lnTo>
                <a:lnTo>
                  <a:pt x="22046" y="38695"/>
                </a:lnTo>
                <a:lnTo>
                  <a:pt x="14115" y="38695"/>
                </a:lnTo>
                <a:lnTo>
                  <a:pt x="14115" y="30764"/>
                </a:lnTo>
                <a:close/>
                <a:moveTo>
                  <a:pt x="7067" y="33395"/>
                </a:moveTo>
                <a:lnTo>
                  <a:pt x="12674" y="39003"/>
                </a:lnTo>
                <a:lnTo>
                  <a:pt x="9775" y="41922"/>
                </a:lnTo>
                <a:lnTo>
                  <a:pt x="7048" y="39003"/>
                </a:lnTo>
                <a:lnTo>
                  <a:pt x="4340" y="41922"/>
                </a:lnTo>
                <a:lnTo>
                  <a:pt x="1459" y="39003"/>
                </a:lnTo>
                <a:lnTo>
                  <a:pt x="7067" y="33395"/>
                </a:lnTo>
                <a:close/>
                <a:moveTo>
                  <a:pt x="7086" y="40097"/>
                </a:moveTo>
                <a:lnTo>
                  <a:pt x="9237" y="42402"/>
                </a:lnTo>
                <a:lnTo>
                  <a:pt x="9237" y="42459"/>
                </a:lnTo>
                <a:lnTo>
                  <a:pt x="7086" y="44629"/>
                </a:lnTo>
                <a:lnTo>
                  <a:pt x="4916" y="42459"/>
                </a:lnTo>
                <a:lnTo>
                  <a:pt x="4916" y="42402"/>
                </a:lnTo>
                <a:lnTo>
                  <a:pt x="7086" y="40097"/>
                </a:lnTo>
                <a:close/>
                <a:moveTo>
                  <a:pt x="1210" y="39752"/>
                </a:moveTo>
                <a:lnTo>
                  <a:pt x="4206" y="42747"/>
                </a:lnTo>
                <a:lnTo>
                  <a:pt x="4206" y="47010"/>
                </a:lnTo>
                <a:lnTo>
                  <a:pt x="1210" y="43996"/>
                </a:lnTo>
                <a:lnTo>
                  <a:pt x="1210" y="39752"/>
                </a:lnTo>
                <a:close/>
                <a:moveTo>
                  <a:pt x="12962" y="39752"/>
                </a:moveTo>
                <a:lnTo>
                  <a:pt x="12962" y="43996"/>
                </a:lnTo>
                <a:lnTo>
                  <a:pt x="9967" y="47010"/>
                </a:lnTo>
                <a:lnTo>
                  <a:pt x="9967" y="42747"/>
                </a:lnTo>
                <a:lnTo>
                  <a:pt x="12962" y="39752"/>
                </a:lnTo>
                <a:close/>
                <a:moveTo>
                  <a:pt x="16899" y="44130"/>
                </a:moveTo>
                <a:lnTo>
                  <a:pt x="16784" y="47299"/>
                </a:lnTo>
                <a:lnTo>
                  <a:pt x="16726" y="47337"/>
                </a:lnTo>
                <a:lnTo>
                  <a:pt x="13692" y="47337"/>
                </a:lnTo>
                <a:lnTo>
                  <a:pt x="13692" y="44284"/>
                </a:lnTo>
                <a:lnTo>
                  <a:pt x="13731" y="44245"/>
                </a:lnTo>
                <a:lnTo>
                  <a:pt x="16899" y="44130"/>
                </a:lnTo>
                <a:close/>
                <a:moveTo>
                  <a:pt x="21604" y="39444"/>
                </a:moveTo>
                <a:lnTo>
                  <a:pt x="21604" y="47356"/>
                </a:lnTo>
                <a:lnTo>
                  <a:pt x="17494" y="47356"/>
                </a:lnTo>
                <a:lnTo>
                  <a:pt x="17648" y="43400"/>
                </a:lnTo>
                <a:lnTo>
                  <a:pt x="17648" y="43400"/>
                </a:lnTo>
                <a:lnTo>
                  <a:pt x="13692" y="43515"/>
                </a:lnTo>
                <a:lnTo>
                  <a:pt x="13692" y="39444"/>
                </a:lnTo>
                <a:close/>
                <a:moveTo>
                  <a:pt x="9237" y="43477"/>
                </a:moveTo>
                <a:lnTo>
                  <a:pt x="9237" y="47721"/>
                </a:lnTo>
                <a:lnTo>
                  <a:pt x="7086" y="49891"/>
                </a:lnTo>
                <a:lnTo>
                  <a:pt x="4916" y="47721"/>
                </a:lnTo>
                <a:lnTo>
                  <a:pt x="4916" y="43477"/>
                </a:lnTo>
                <a:lnTo>
                  <a:pt x="7086" y="45628"/>
                </a:lnTo>
                <a:lnTo>
                  <a:pt x="9237" y="43477"/>
                </a:lnTo>
                <a:close/>
                <a:moveTo>
                  <a:pt x="7086" y="50890"/>
                </a:moveTo>
                <a:lnTo>
                  <a:pt x="7259" y="51062"/>
                </a:lnTo>
                <a:lnTo>
                  <a:pt x="6894" y="51062"/>
                </a:lnTo>
                <a:lnTo>
                  <a:pt x="7086" y="50890"/>
                </a:lnTo>
                <a:close/>
                <a:moveTo>
                  <a:pt x="9237" y="48739"/>
                </a:moveTo>
                <a:lnTo>
                  <a:pt x="9237" y="51062"/>
                </a:lnTo>
                <a:lnTo>
                  <a:pt x="8277" y="51062"/>
                </a:lnTo>
                <a:lnTo>
                  <a:pt x="7585" y="50390"/>
                </a:lnTo>
                <a:lnTo>
                  <a:pt x="9237" y="48739"/>
                </a:lnTo>
                <a:close/>
                <a:moveTo>
                  <a:pt x="12962" y="45013"/>
                </a:moveTo>
                <a:lnTo>
                  <a:pt x="12962" y="48067"/>
                </a:lnTo>
                <a:lnTo>
                  <a:pt x="16016" y="48067"/>
                </a:lnTo>
                <a:lnTo>
                  <a:pt x="13020" y="51062"/>
                </a:lnTo>
                <a:lnTo>
                  <a:pt x="9967" y="51062"/>
                </a:lnTo>
                <a:lnTo>
                  <a:pt x="9967" y="48009"/>
                </a:lnTo>
                <a:lnTo>
                  <a:pt x="12962" y="45013"/>
                </a:lnTo>
                <a:close/>
                <a:moveTo>
                  <a:pt x="4916" y="48739"/>
                </a:moveTo>
                <a:lnTo>
                  <a:pt x="6587" y="50390"/>
                </a:lnTo>
                <a:lnTo>
                  <a:pt x="5876" y="51082"/>
                </a:lnTo>
                <a:lnTo>
                  <a:pt x="4916" y="51082"/>
                </a:lnTo>
                <a:lnTo>
                  <a:pt x="4916" y="48739"/>
                </a:lnTo>
                <a:close/>
                <a:moveTo>
                  <a:pt x="21297" y="48086"/>
                </a:moveTo>
                <a:lnTo>
                  <a:pt x="18301" y="51082"/>
                </a:lnTo>
                <a:lnTo>
                  <a:pt x="14038" y="51082"/>
                </a:lnTo>
                <a:lnTo>
                  <a:pt x="17053" y="48086"/>
                </a:lnTo>
                <a:close/>
                <a:moveTo>
                  <a:pt x="5166" y="51811"/>
                </a:moveTo>
                <a:lnTo>
                  <a:pt x="4916" y="52042"/>
                </a:lnTo>
                <a:lnTo>
                  <a:pt x="4916" y="51811"/>
                </a:lnTo>
                <a:close/>
                <a:moveTo>
                  <a:pt x="9237" y="51811"/>
                </a:moveTo>
                <a:lnTo>
                  <a:pt x="9237" y="52042"/>
                </a:lnTo>
                <a:lnTo>
                  <a:pt x="9006" y="51811"/>
                </a:lnTo>
                <a:close/>
                <a:moveTo>
                  <a:pt x="4167" y="51811"/>
                </a:moveTo>
                <a:lnTo>
                  <a:pt x="4167" y="52772"/>
                </a:lnTo>
                <a:lnTo>
                  <a:pt x="3476" y="53463"/>
                </a:lnTo>
                <a:lnTo>
                  <a:pt x="1844" y="51811"/>
                </a:lnTo>
                <a:close/>
                <a:moveTo>
                  <a:pt x="12290" y="51811"/>
                </a:moveTo>
                <a:lnTo>
                  <a:pt x="10639" y="53463"/>
                </a:lnTo>
                <a:lnTo>
                  <a:pt x="9967" y="52772"/>
                </a:lnTo>
                <a:lnTo>
                  <a:pt x="9967" y="51811"/>
                </a:lnTo>
                <a:close/>
                <a:moveTo>
                  <a:pt x="4206" y="0"/>
                </a:moveTo>
                <a:lnTo>
                  <a:pt x="4206" y="346"/>
                </a:lnTo>
                <a:lnTo>
                  <a:pt x="1210" y="3341"/>
                </a:lnTo>
                <a:lnTo>
                  <a:pt x="1210" y="288"/>
                </a:lnTo>
                <a:lnTo>
                  <a:pt x="0" y="288"/>
                </a:lnTo>
                <a:lnTo>
                  <a:pt x="0" y="1018"/>
                </a:lnTo>
                <a:lnTo>
                  <a:pt x="480" y="1018"/>
                </a:lnTo>
                <a:lnTo>
                  <a:pt x="480" y="4052"/>
                </a:lnTo>
                <a:lnTo>
                  <a:pt x="442" y="4110"/>
                </a:lnTo>
                <a:lnTo>
                  <a:pt x="0" y="4129"/>
                </a:lnTo>
                <a:lnTo>
                  <a:pt x="0" y="4859"/>
                </a:lnTo>
                <a:lnTo>
                  <a:pt x="480" y="4820"/>
                </a:lnTo>
                <a:lnTo>
                  <a:pt x="480" y="8930"/>
                </a:lnTo>
                <a:lnTo>
                  <a:pt x="0" y="8930"/>
                </a:lnTo>
                <a:lnTo>
                  <a:pt x="0" y="9659"/>
                </a:lnTo>
                <a:lnTo>
                  <a:pt x="58" y="9659"/>
                </a:lnTo>
                <a:lnTo>
                  <a:pt x="58" y="17571"/>
                </a:lnTo>
                <a:lnTo>
                  <a:pt x="0" y="17571"/>
                </a:lnTo>
                <a:lnTo>
                  <a:pt x="0" y="19012"/>
                </a:lnTo>
                <a:lnTo>
                  <a:pt x="461" y="18551"/>
                </a:lnTo>
                <a:lnTo>
                  <a:pt x="6068" y="24177"/>
                </a:lnTo>
                <a:lnTo>
                  <a:pt x="461" y="29785"/>
                </a:lnTo>
                <a:lnTo>
                  <a:pt x="0" y="29343"/>
                </a:lnTo>
                <a:lnTo>
                  <a:pt x="0" y="30764"/>
                </a:lnTo>
                <a:lnTo>
                  <a:pt x="58" y="30764"/>
                </a:lnTo>
                <a:lnTo>
                  <a:pt x="58" y="38695"/>
                </a:lnTo>
                <a:lnTo>
                  <a:pt x="0" y="38695"/>
                </a:lnTo>
                <a:lnTo>
                  <a:pt x="0" y="39425"/>
                </a:lnTo>
                <a:lnTo>
                  <a:pt x="480" y="39425"/>
                </a:lnTo>
                <a:lnTo>
                  <a:pt x="480" y="43515"/>
                </a:lnTo>
                <a:lnTo>
                  <a:pt x="0" y="43496"/>
                </a:lnTo>
                <a:lnTo>
                  <a:pt x="0" y="44226"/>
                </a:lnTo>
                <a:lnTo>
                  <a:pt x="442" y="44245"/>
                </a:lnTo>
                <a:lnTo>
                  <a:pt x="480" y="44284"/>
                </a:lnTo>
                <a:lnTo>
                  <a:pt x="480" y="47337"/>
                </a:lnTo>
                <a:lnTo>
                  <a:pt x="0" y="47337"/>
                </a:lnTo>
                <a:lnTo>
                  <a:pt x="0" y="48047"/>
                </a:lnTo>
                <a:lnTo>
                  <a:pt x="1210" y="48047"/>
                </a:lnTo>
                <a:lnTo>
                  <a:pt x="1210" y="45013"/>
                </a:lnTo>
                <a:lnTo>
                  <a:pt x="4206" y="48009"/>
                </a:lnTo>
                <a:lnTo>
                  <a:pt x="4206" y="51062"/>
                </a:lnTo>
                <a:lnTo>
                  <a:pt x="1133" y="51062"/>
                </a:lnTo>
                <a:lnTo>
                  <a:pt x="0" y="49929"/>
                </a:lnTo>
                <a:lnTo>
                  <a:pt x="0" y="50947"/>
                </a:lnTo>
                <a:lnTo>
                  <a:pt x="115" y="51062"/>
                </a:lnTo>
                <a:lnTo>
                  <a:pt x="0" y="51062"/>
                </a:lnTo>
                <a:lnTo>
                  <a:pt x="0" y="51773"/>
                </a:lnTo>
                <a:lnTo>
                  <a:pt x="845" y="51773"/>
                </a:lnTo>
                <a:lnTo>
                  <a:pt x="2996" y="53943"/>
                </a:lnTo>
                <a:lnTo>
                  <a:pt x="4014" y="53943"/>
                </a:lnTo>
                <a:lnTo>
                  <a:pt x="4167" y="53770"/>
                </a:lnTo>
                <a:lnTo>
                  <a:pt x="4167" y="53943"/>
                </a:lnTo>
                <a:lnTo>
                  <a:pt x="4897" y="53943"/>
                </a:lnTo>
                <a:lnTo>
                  <a:pt x="4897" y="53060"/>
                </a:lnTo>
                <a:lnTo>
                  <a:pt x="6164" y="51773"/>
                </a:lnTo>
                <a:lnTo>
                  <a:pt x="7969" y="51773"/>
                </a:lnTo>
                <a:lnTo>
                  <a:pt x="9237" y="53060"/>
                </a:lnTo>
                <a:lnTo>
                  <a:pt x="9237" y="53943"/>
                </a:lnTo>
                <a:lnTo>
                  <a:pt x="9967" y="53943"/>
                </a:lnTo>
                <a:lnTo>
                  <a:pt x="9967" y="53770"/>
                </a:lnTo>
                <a:lnTo>
                  <a:pt x="10140" y="53943"/>
                </a:lnTo>
                <a:lnTo>
                  <a:pt x="11138" y="53943"/>
                </a:lnTo>
                <a:lnTo>
                  <a:pt x="13308" y="51773"/>
                </a:lnTo>
                <a:lnTo>
                  <a:pt x="17552" y="51773"/>
                </a:lnTo>
                <a:lnTo>
                  <a:pt x="15382" y="53943"/>
                </a:lnTo>
                <a:lnTo>
                  <a:pt x="16400" y="53943"/>
                </a:lnTo>
                <a:lnTo>
                  <a:pt x="18551" y="51773"/>
                </a:lnTo>
                <a:lnTo>
                  <a:pt x="18627" y="51773"/>
                </a:lnTo>
                <a:lnTo>
                  <a:pt x="20932" y="53943"/>
                </a:lnTo>
                <a:lnTo>
                  <a:pt x="21988" y="53943"/>
                </a:lnTo>
                <a:lnTo>
                  <a:pt x="19088" y="51216"/>
                </a:lnTo>
                <a:lnTo>
                  <a:pt x="21988" y="48316"/>
                </a:lnTo>
                <a:lnTo>
                  <a:pt x="27576" y="53943"/>
                </a:lnTo>
                <a:lnTo>
                  <a:pt x="28594" y="53943"/>
                </a:lnTo>
                <a:lnTo>
                  <a:pt x="22334" y="47625"/>
                </a:lnTo>
                <a:lnTo>
                  <a:pt x="22334" y="39425"/>
                </a:lnTo>
                <a:lnTo>
                  <a:pt x="28633" y="45724"/>
                </a:lnTo>
                <a:lnTo>
                  <a:pt x="28633" y="44725"/>
                </a:lnTo>
                <a:lnTo>
                  <a:pt x="23044" y="39137"/>
                </a:lnTo>
                <a:lnTo>
                  <a:pt x="25944" y="36218"/>
                </a:lnTo>
                <a:lnTo>
                  <a:pt x="28671" y="39137"/>
                </a:lnTo>
                <a:lnTo>
                  <a:pt x="28671" y="38081"/>
                </a:lnTo>
                <a:lnTo>
                  <a:pt x="26501" y="35776"/>
                </a:lnTo>
                <a:lnTo>
                  <a:pt x="26501" y="35700"/>
                </a:lnTo>
                <a:lnTo>
                  <a:pt x="28671" y="33530"/>
                </a:lnTo>
                <a:lnTo>
                  <a:pt x="28671" y="32531"/>
                </a:lnTo>
                <a:lnTo>
                  <a:pt x="26501" y="34682"/>
                </a:lnTo>
                <a:lnTo>
                  <a:pt x="26501" y="30438"/>
                </a:lnTo>
                <a:lnTo>
                  <a:pt x="28671" y="28287"/>
                </a:lnTo>
                <a:lnTo>
                  <a:pt x="28671" y="27269"/>
                </a:lnTo>
                <a:lnTo>
                  <a:pt x="28498" y="27096"/>
                </a:lnTo>
                <a:lnTo>
                  <a:pt x="28671" y="27096"/>
                </a:lnTo>
                <a:lnTo>
                  <a:pt x="28671" y="26386"/>
                </a:lnTo>
                <a:lnTo>
                  <a:pt x="27768" y="26386"/>
                </a:lnTo>
                <a:lnTo>
                  <a:pt x="26501" y="25118"/>
                </a:lnTo>
                <a:lnTo>
                  <a:pt x="26501" y="24216"/>
                </a:lnTo>
                <a:lnTo>
                  <a:pt x="26501" y="23294"/>
                </a:lnTo>
                <a:lnTo>
                  <a:pt x="27768" y="22007"/>
                </a:lnTo>
                <a:lnTo>
                  <a:pt x="28671" y="22007"/>
                </a:lnTo>
                <a:lnTo>
                  <a:pt x="28671" y="21297"/>
                </a:lnTo>
                <a:lnTo>
                  <a:pt x="28498" y="21297"/>
                </a:lnTo>
                <a:lnTo>
                  <a:pt x="28671" y="21124"/>
                </a:lnTo>
                <a:lnTo>
                  <a:pt x="28671" y="20125"/>
                </a:lnTo>
                <a:lnTo>
                  <a:pt x="26501" y="17955"/>
                </a:lnTo>
                <a:lnTo>
                  <a:pt x="26501" y="13711"/>
                </a:lnTo>
                <a:lnTo>
                  <a:pt x="28671" y="15862"/>
                </a:lnTo>
                <a:lnTo>
                  <a:pt x="28671" y="14864"/>
                </a:lnTo>
                <a:lnTo>
                  <a:pt x="26501" y="12694"/>
                </a:lnTo>
                <a:lnTo>
                  <a:pt x="26501" y="12617"/>
                </a:lnTo>
                <a:lnTo>
                  <a:pt x="28671" y="10312"/>
                </a:lnTo>
                <a:lnTo>
                  <a:pt x="28671" y="9256"/>
                </a:lnTo>
                <a:lnTo>
                  <a:pt x="25944" y="12175"/>
                </a:lnTo>
                <a:lnTo>
                  <a:pt x="23044" y="9237"/>
                </a:lnTo>
                <a:lnTo>
                  <a:pt x="28671" y="3629"/>
                </a:lnTo>
                <a:lnTo>
                  <a:pt x="28671" y="2612"/>
                </a:lnTo>
                <a:lnTo>
                  <a:pt x="22334" y="8930"/>
                </a:lnTo>
                <a:lnTo>
                  <a:pt x="22334" y="730"/>
                </a:lnTo>
                <a:lnTo>
                  <a:pt x="23044" y="0"/>
                </a:lnTo>
                <a:lnTo>
                  <a:pt x="21009" y="0"/>
                </a:lnTo>
                <a:lnTo>
                  <a:pt x="21297" y="288"/>
                </a:lnTo>
                <a:lnTo>
                  <a:pt x="17053" y="288"/>
                </a:lnTo>
                <a:lnTo>
                  <a:pt x="16726" y="0"/>
                </a:lnTo>
                <a:lnTo>
                  <a:pt x="15728" y="0"/>
                </a:lnTo>
                <a:lnTo>
                  <a:pt x="16016" y="288"/>
                </a:lnTo>
                <a:lnTo>
                  <a:pt x="12962" y="288"/>
                </a:lnTo>
                <a:lnTo>
                  <a:pt x="12962" y="3341"/>
                </a:lnTo>
                <a:lnTo>
                  <a:pt x="9967" y="346"/>
                </a:lnTo>
                <a:lnTo>
                  <a:pt x="9967" y="0"/>
                </a:lnTo>
                <a:lnTo>
                  <a:pt x="8584" y="0"/>
                </a:lnTo>
                <a:lnTo>
                  <a:pt x="9237" y="653"/>
                </a:lnTo>
                <a:lnTo>
                  <a:pt x="9237" y="4897"/>
                </a:lnTo>
                <a:lnTo>
                  <a:pt x="7086" y="2727"/>
                </a:lnTo>
                <a:lnTo>
                  <a:pt x="4916" y="4897"/>
                </a:lnTo>
                <a:lnTo>
                  <a:pt x="4916" y="653"/>
                </a:lnTo>
                <a:lnTo>
                  <a:pt x="55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5"/>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96"/>
        <p:cNvGrpSpPr/>
        <p:nvPr/>
      </p:nvGrpSpPr>
      <p:grpSpPr>
        <a:xfrm>
          <a:off x="0" y="0"/>
          <a:ext cx="0" cy="0"/>
          <a:chOff x="0" y="0"/>
          <a:chExt cx="0" cy="0"/>
        </a:xfrm>
      </p:grpSpPr>
      <p:sp>
        <p:nvSpPr>
          <p:cNvPr id="97" name="Google Shape;97;p13"/>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8" name="Google Shape;98;p13"/>
          <p:cNvSpPr txBox="1">
            <a:spLocks noGrp="1"/>
          </p:cNvSpPr>
          <p:nvPr>
            <p:ph type="subTitle" idx="1"/>
          </p:nvPr>
        </p:nvSpPr>
        <p:spPr>
          <a:xfrm>
            <a:off x="1935199" y="1508200"/>
            <a:ext cx="2612400" cy="4545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800"/>
              <a:buFont typeface="Montserrat Black"/>
              <a:buNone/>
              <a:defRPr sz="2200" b="1">
                <a:latin typeface="Montserrat"/>
                <a:ea typeface="Montserrat"/>
                <a:cs typeface="Montserrat"/>
                <a:sym typeface="Montserrat"/>
              </a:defRPr>
            </a:lvl1pPr>
            <a:lvl2pPr lvl="1" rtl="0">
              <a:spcBef>
                <a:spcPts val="0"/>
              </a:spcBef>
              <a:spcAft>
                <a:spcPts val="0"/>
              </a:spcAft>
              <a:buSzPts val="1400"/>
              <a:buFont typeface="Montserrat Black"/>
              <a:buNone/>
              <a:defRPr>
                <a:latin typeface="Montserrat Black"/>
                <a:ea typeface="Montserrat Black"/>
                <a:cs typeface="Montserrat Black"/>
                <a:sym typeface="Montserrat Black"/>
              </a:defRPr>
            </a:lvl2pPr>
            <a:lvl3pPr lvl="2" rtl="0">
              <a:spcBef>
                <a:spcPts val="0"/>
              </a:spcBef>
              <a:spcAft>
                <a:spcPts val="0"/>
              </a:spcAft>
              <a:buSzPts val="1400"/>
              <a:buFont typeface="Montserrat Black"/>
              <a:buNone/>
              <a:defRPr>
                <a:latin typeface="Montserrat Black"/>
                <a:ea typeface="Montserrat Black"/>
                <a:cs typeface="Montserrat Black"/>
                <a:sym typeface="Montserrat Black"/>
              </a:defRPr>
            </a:lvl3pPr>
            <a:lvl4pPr lvl="3" rtl="0">
              <a:spcBef>
                <a:spcPts val="0"/>
              </a:spcBef>
              <a:spcAft>
                <a:spcPts val="0"/>
              </a:spcAft>
              <a:buSzPts val="1400"/>
              <a:buFont typeface="Montserrat Black"/>
              <a:buNone/>
              <a:defRPr>
                <a:latin typeface="Montserrat Black"/>
                <a:ea typeface="Montserrat Black"/>
                <a:cs typeface="Montserrat Black"/>
                <a:sym typeface="Montserrat Black"/>
              </a:defRPr>
            </a:lvl4pPr>
            <a:lvl5pPr lvl="4" rtl="0">
              <a:spcBef>
                <a:spcPts val="0"/>
              </a:spcBef>
              <a:spcAft>
                <a:spcPts val="0"/>
              </a:spcAft>
              <a:buSzPts val="1400"/>
              <a:buFont typeface="Montserrat Black"/>
              <a:buNone/>
              <a:defRPr>
                <a:latin typeface="Montserrat Black"/>
                <a:ea typeface="Montserrat Black"/>
                <a:cs typeface="Montserrat Black"/>
                <a:sym typeface="Montserrat Black"/>
              </a:defRPr>
            </a:lvl5pPr>
            <a:lvl6pPr lvl="5" rtl="0">
              <a:spcBef>
                <a:spcPts val="0"/>
              </a:spcBef>
              <a:spcAft>
                <a:spcPts val="0"/>
              </a:spcAft>
              <a:buSzPts val="1400"/>
              <a:buFont typeface="Montserrat Black"/>
              <a:buNone/>
              <a:defRPr>
                <a:latin typeface="Montserrat Black"/>
                <a:ea typeface="Montserrat Black"/>
                <a:cs typeface="Montserrat Black"/>
                <a:sym typeface="Montserrat Black"/>
              </a:defRPr>
            </a:lvl6pPr>
            <a:lvl7pPr lvl="6" rtl="0">
              <a:spcBef>
                <a:spcPts val="0"/>
              </a:spcBef>
              <a:spcAft>
                <a:spcPts val="0"/>
              </a:spcAft>
              <a:buSzPts val="1400"/>
              <a:buFont typeface="Montserrat Black"/>
              <a:buNone/>
              <a:defRPr>
                <a:latin typeface="Montserrat Black"/>
                <a:ea typeface="Montserrat Black"/>
                <a:cs typeface="Montserrat Black"/>
                <a:sym typeface="Montserrat Black"/>
              </a:defRPr>
            </a:lvl7pPr>
            <a:lvl8pPr lvl="7" rtl="0">
              <a:spcBef>
                <a:spcPts val="0"/>
              </a:spcBef>
              <a:spcAft>
                <a:spcPts val="0"/>
              </a:spcAft>
              <a:buSzPts val="1400"/>
              <a:buFont typeface="Montserrat Black"/>
              <a:buNone/>
              <a:defRPr>
                <a:latin typeface="Montserrat Black"/>
                <a:ea typeface="Montserrat Black"/>
                <a:cs typeface="Montserrat Black"/>
                <a:sym typeface="Montserrat Black"/>
              </a:defRPr>
            </a:lvl8pPr>
            <a:lvl9pPr lvl="8" rtl="0">
              <a:spcBef>
                <a:spcPts val="0"/>
              </a:spcBef>
              <a:spcAft>
                <a:spcPts val="0"/>
              </a:spcAft>
              <a:buSzPts val="1400"/>
              <a:buFont typeface="Montserrat Black"/>
              <a:buNone/>
              <a:defRPr>
                <a:latin typeface="Montserrat Black"/>
                <a:ea typeface="Montserrat Black"/>
                <a:cs typeface="Montserrat Black"/>
                <a:sym typeface="Montserrat Black"/>
              </a:defRPr>
            </a:lvl9pPr>
          </a:lstStyle>
          <a:p>
            <a:endParaRPr/>
          </a:p>
        </p:txBody>
      </p:sp>
      <p:sp>
        <p:nvSpPr>
          <p:cNvPr id="99" name="Google Shape;99;p13"/>
          <p:cNvSpPr txBox="1">
            <a:spLocks noGrp="1"/>
          </p:cNvSpPr>
          <p:nvPr>
            <p:ph type="subTitle" idx="2"/>
          </p:nvPr>
        </p:nvSpPr>
        <p:spPr>
          <a:xfrm>
            <a:off x="5812099" y="1508200"/>
            <a:ext cx="2612400" cy="4545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800"/>
              <a:buFont typeface="Montserrat Black"/>
              <a:buNone/>
              <a:defRPr sz="2200" b="1">
                <a:latin typeface="Montserrat"/>
                <a:ea typeface="Montserrat"/>
                <a:cs typeface="Montserrat"/>
                <a:sym typeface="Montserrat"/>
              </a:defRPr>
            </a:lvl1pPr>
            <a:lvl2pPr lvl="1" rtl="0">
              <a:spcBef>
                <a:spcPts val="0"/>
              </a:spcBef>
              <a:spcAft>
                <a:spcPts val="0"/>
              </a:spcAft>
              <a:buSzPts val="1400"/>
              <a:buFont typeface="Montserrat Black"/>
              <a:buNone/>
              <a:defRPr>
                <a:latin typeface="Montserrat Black"/>
                <a:ea typeface="Montserrat Black"/>
                <a:cs typeface="Montserrat Black"/>
                <a:sym typeface="Montserrat Black"/>
              </a:defRPr>
            </a:lvl2pPr>
            <a:lvl3pPr lvl="2" rtl="0">
              <a:spcBef>
                <a:spcPts val="0"/>
              </a:spcBef>
              <a:spcAft>
                <a:spcPts val="0"/>
              </a:spcAft>
              <a:buSzPts val="1400"/>
              <a:buFont typeface="Montserrat Black"/>
              <a:buNone/>
              <a:defRPr>
                <a:latin typeface="Montserrat Black"/>
                <a:ea typeface="Montserrat Black"/>
                <a:cs typeface="Montserrat Black"/>
                <a:sym typeface="Montserrat Black"/>
              </a:defRPr>
            </a:lvl3pPr>
            <a:lvl4pPr lvl="3" rtl="0">
              <a:spcBef>
                <a:spcPts val="0"/>
              </a:spcBef>
              <a:spcAft>
                <a:spcPts val="0"/>
              </a:spcAft>
              <a:buSzPts val="1400"/>
              <a:buFont typeface="Montserrat Black"/>
              <a:buNone/>
              <a:defRPr>
                <a:latin typeface="Montserrat Black"/>
                <a:ea typeface="Montserrat Black"/>
                <a:cs typeface="Montserrat Black"/>
                <a:sym typeface="Montserrat Black"/>
              </a:defRPr>
            </a:lvl4pPr>
            <a:lvl5pPr lvl="4" rtl="0">
              <a:spcBef>
                <a:spcPts val="0"/>
              </a:spcBef>
              <a:spcAft>
                <a:spcPts val="0"/>
              </a:spcAft>
              <a:buSzPts val="1400"/>
              <a:buFont typeface="Montserrat Black"/>
              <a:buNone/>
              <a:defRPr>
                <a:latin typeface="Montserrat Black"/>
                <a:ea typeface="Montserrat Black"/>
                <a:cs typeface="Montserrat Black"/>
                <a:sym typeface="Montserrat Black"/>
              </a:defRPr>
            </a:lvl5pPr>
            <a:lvl6pPr lvl="5" rtl="0">
              <a:spcBef>
                <a:spcPts val="0"/>
              </a:spcBef>
              <a:spcAft>
                <a:spcPts val="0"/>
              </a:spcAft>
              <a:buSzPts val="1400"/>
              <a:buFont typeface="Montserrat Black"/>
              <a:buNone/>
              <a:defRPr>
                <a:latin typeface="Montserrat Black"/>
                <a:ea typeface="Montserrat Black"/>
                <a:cs typeface="Montserrat Black"/>
                <a:sym typeface="Montserrat Black"/>
              </a:defRPr>
            </a:lvl6pPr>
            <a:lvl7pPr lvl="6" rtl="0">
              <a:spcBef>
                <a:spcPts val="0"/>
              </a:spcBef>
              <a:spcAft>
                <a:spcPts val="0"/>
              </a:spcAft>
              <a:buSzPts val="1400"/>
              <a:buFont typeface="Montserrat Black"/>
              <a:buNone/>
              <a:defRPr>
                <a:latin typeface="Montserrat Black"/>
                <a:ea typeface="Montserrat Black"/>
                <a:cs typeface="Montserrat Black"/>
                <a:sym typeface="Montserrat Black"/>
              </a:defRPr>
            </a:lvl7pPr>
            <a:lvl8pPr lvl="7" rtl="0">
              <a:spcBef>
                <a:spcPts val="0"/>
              </a:spcBef>
              <a:spcAft>
                <a:spcPts val="0"/>
              </a:spcAft>
              <a:buSzPts val="1400"/>
              <a:buFont typeface="Montserrat Black"/>
              <a:buNone/>
              <a:defRPr>
                <a:latin typeface="Montserrat Black"/>
                <a:ea typeface="Montserrat Black"/>
                <a:cs typeface="Montserrat Black"/>
                <a:sym typeface="Montserrat Black"/>
              </a:defRPr>
            </a:lvl8pPr>
            <a:lvl9pPr lvl="8" rtl="0">
              <a:spcBef>
                <a:spcPts val="0"/>
              </a:spcBef>
              <a:spcAft>
                <a:spcPts val="0"/>
              </a:spcAft>
              <a:buSzPts val="1400"/>
              <a:buFont typeface="Montserrat Black"/>
              <a:buNone/>
              <a:defRPr>
                <a:latin typeface="Montserrat Black"/>
                <a:ea typeface="Montserrat Black"/>
                <a:cs typeface="Montserrat Black"/>
                <a:sym typeface="Montserrat Black"/>
              </a:defRPr>
            </a:lvl9pPr>
          </a:lstStyle>
          <a:p>
            <a:endParaRPr/>
          </a:p>
        </p:txBody>
      </p:sp>
      <p:sp>
        <p:nvSpPr>
          <p:cNvPr id="100" name="Google Shape;100;p13"/>
          <p:cNvSpPr txBox="1">
            <a:spLocks noGrp="1"/>
          </p:cNvSpPr>
          <p:nvPr>
            <p:ph type="subTitle" idx="3"/>
          </p:nvPr>
        </p:nvSpPr>
        <p:spPr>
          <a:xfrm>
            <a:off x="1935199" y="2685003"/>
            <a:ext cx="2612400" cy="4545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800"/>
              <a:buFont typeface="Montserrat Black"/>
              <a:buNone/>
              <a:defRPr sz="2200" b="1">
                <a:latin typeface="Montserrat"/>
                <a:ea typeface="Montserrat"/>
                <a:cs typeface="Montserrat"/>
                <a:sym typeface="Montserrat"/>
              </a:defRPr>
            </a:lvl1pPr>
            <a:lvl2pPr lvl="1" rtl="0">
              <a:spcBef>
                <a:spcPts val="0"/>
              </a:spcBef>
              <a:spcAft>
                <a:spcPts val="0"/>
              </a:spcAft>
              <a:buSzPts val="1400"/>
              <a:buFont typeface="Montserrat Black"/>
              <a:buNone/>
              <a:defRPr>
                <a:latin typeface="Montserrat Black"/>
                <a:ea typeface="Montserrat Black"/>
                <a:cs typeface="Montserrat Black"/>
                <a:sym typeface="Montserrat Black"/>
              </a:defRPr>
            </a:lvl2pPr>
            <a:lvl3pPr lvl="2" rtl="0">
              <a:spcBef>
                <a:spcPts val="0"/>
              </a:spcBef>
              <a:spcAft>
                <a:spcPts val="0"/>
              </a:spcAft>
              <a:buSzPts val="1400"/>
              <a:buFont typeface="Montserrat Black"/>
              <a:buNone/>
              <a:defRPr>
                <a:latin typeface="Montserrat Black"/>
                <a:ea typeface="Montserrat Black"/>
                <a:cs typeface="Montserrat Black"/>
                <a:sym typeface="Montserrat Black"/>
              </a:defRPr>
            </a:lvl3pPr>
            <a:lvl4pPr lvl="3" rtl="0">
              <a:spcBef>
                <a:spcPts val="0"/>
              </a:spcBef>
              <a:spcAft>
                <a:spcPts val="0"/>
              </a:spcAft>
              <a:buSzPts val="1400"/>
              <a:buFont typeface="Montserrat Black"/>
              <a:buNone/>
              <a:defRPr>
                <a:latin typeface="Montserrat Black"/>
                <a:ea typeface="Montserrat Black"/>
                <a:cs typeface="Montserrat Black"/>
                <a:sym typeface="Montserrat Black"/>
              </a:defRPr>
            </a:lvl4pPr>
            <a:lvl5pPr lvl="4" rtl="0">
              <a:spcBef>
                <a:spcPts val="0"/>
              </a:spcBef>
              <a:spcAft>
                <a:spcPts val="0"/>
              </a:spcAft>
              <a:buSzPts val="1400"/>
              <a:buFont typeface="Montserrat Black"/>
              <a:buNone/>
              <a:defRPr>
                <a:latin typeface="Montserrat Black"/>
                <a:ea typeface="Montserrat Black"/>
                <a:cs typeface="Montserrat Black"/>
                <a:sym typeface="Montserrat Black"/>
              </a:defRPr>
            </a:lvl5pPr>
            <a:lvl6pPr lvl="5" rtl="0">
              <a:spcBef>
                <a:spcPts val="0"/>
              </a:spcBef>
              <a:spcAft>
                <a:spcPts val="0"/>
              </a:spcAft>
              <a:buSzPts val="1400"/>
              <a:buFont typeface="Montserrat Black"/>
              <a:buNone/>
              <a:defRPr>
                <a:latin typeface="Montserrat Black"/>
                <a:ea typeface="Montserrat Black"/>
                <a:cs typeface="Montserrat Black"/>
                <a:sym typeface="Montserrat Black"/>
              </a:defRPr>
            </a:lvl6pPr>
            <a:lvl7pPr lvl="6" rtl="0">
              <a:spcBef>
                <a:spcPts val="0"/>
              </a:spcBef>
              <a:spcAft>
                <a:spcPts val="0"/>
              </a:spcAft>
              <a:buSzPts val="1400"/>
              <a:buFont typeface="Montserrat Black"/>
              <a:buNone/>
              <a:defRPr>
                <a:latin typeface="Montserrat Black"/>
                <a:ea typeface="Montserrat Black"/>
                <a:cs typeface="Montserrat Black"/>
                <a:sym typeface="Montserrat Black"/>
              </a:defRPr>
            </a:lvl7pPr>
            <a:lvl8pPr lvl="7" rtl="0">
              <a:spcBef>
                <a:spcPts val="0"/>
              </a:spcBef>
              <a:spcAft>
                <a:spcPts val="0"/>
              </a:spcAft>
              <a:buSzPts val="1400"/>
              <a:buFont typeface="Montserrat Black"/>
              <a:buNone/>
              <a:defRPr>
                <a:latin typeface="Montserrat Black"/>
                <a:ea typeface="Montserrat Black"/>
                <a:cs typeface="Montserrat Black"/>
                <a:sym typeface="Montserrat Black"/>
              </a:defRPr>
            </a:lvl8pPr>
            <a:lvl9pPr lvl="8" rtl="0">
              <a:spcBef>
                <a:spcPts val="0"/>
              </a:spcBef>
              <a:spcAft>
                <a:spcPts val="0"/>
              </a:spcAft>
              <a:buSzPts val="1400"/>
              <a:buFont typeface="Montserrat Black"/>
              <a:buNone/>
              <a:defRPr>
                <a:latin typeface="Montserrat Black"/>
                <a:ea typeface="Montserrat Black"/>
                <a:cs typeface="Montserrat Black"/>
                <a:sym typeface="Montserrat Black"/>
              </a:defRPr>
            </a:lvl9pPr>
          </a:lstStyle>
          <a:p>
            <a:endParaRPr/>
          </a:p>
        </p:txBody>
      </p:sp>
      <p:sp>
        <p:nvSpPr>
          <p:cNvPr id="101" name="Google Shape;101;p13"/>
          <p:cNvSpPr txBox="1">
            <a:spLocks noGrp="1"/>
          </p:cNvSpPr>
          <p:nvPr>
            <p:ph type="subTitle" idx="4"/>
          </p:nvPr>
        </p:nvSpPr>
        <p:spPr>
          <a:xfrm>
            <a:off x="5812099" y="2685003"/>
            <a:ext cx="2612400" cy="4545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800"/>
              <a:buFont typeface="Montserrat Black"/>
              <a:buNone/>
              <a:defRPr sz="2200" b="1">
                <a:latin typeface="Montserrat"/>
                <a:ea typeface="Montserrat"/>
                <a:cs typeface="Montserrat"/>
                <a:sym typeface="Montserrat"/>
              </a:defRPr>
            </a:lvl1pPr>
            <a:lvl2pPr lvl="1" rtl="0">
              <a:spcBef>
                <a:spcPts val="0"/>
              </a:spcBef>
              <a:spcAft>
                <a:spcPts val="0"/>
              </a:spcAft>
              <a:buSzPts val="1400"/>
              <a:buFont typeface="Montserrat Black"/>
              <a:buNone/>
              <a:defRPr>
                <a:latin typeface="Montserrat Black"/>
                <a:ea typeface="Montserrat Black"/>
                <a:cs typeface="Montserrat Black"/>
                <a:sym typeface="Montserrat Black"/>
              </a:defRPr>
            </a:lvl2pPr>
            <a:lvl3pPr lvl="2" rtl="0">
              <a:spcBef>
                <a:spcPts val="0"/>
              </a:spcBef>
              <a:spcAft>
                <a:spcPts val="0"/>
              </a:spcAft>
              <a:buSzPts val="1400"/>
              <a:buFont typeface="Montserrat Black"/>
              <a:buNone/>
              <a:defRPr>
                <a:latin typeface="Montserrat Black"/>
                <a:ea typeface="Montserrat Black"/>
                <a:cs typeface="Montserrat Black"/>
                <a:sym typeface="Montserrat Black"/>
              </a:defRPr>
            </a:lvl3pPr>
            <a:lvl4pPr lvl="3" rtl="0">
              <a:spcBef>
                <a:spcPts val="0"/>
              </a:spcBef>
              <a:spcAft>
                <a:spcPts val="0"/>
              </a:spcAft>
              <a:buSzPts val="1400"/>
              <a:buFont typeface="Montserrat Black"/>
              <a:buNone/>
              <a:defRPr>
                <a:latin typeface="Montserrat Black"/>
                <a:ea typeface="Montserrat Black"/>
                <a:cs typeface="Montserrat Black"/>
                <a:sym typeface="Montserrat Black"/>
              </a:defRPr>
            </a:lvl4pPr>
            <a:lvl5pPr lvl="4" rtl="0">
              <a:spcBef>
                <a:spcPts val="0"/>
              </a:spcBef>
              <a:spcAft>
                <a:spcPts val="0"/>
              </a:spcAft>
              <a:buSzPts val="1400"/>
              <a:buFont typeface="Montserrat Black"/>
              <a:buNone/>
              <a:defRPr>
                <a:latin typeface="Montserrat Black"/>
                <a:ea typeface="Montserrat Black"/>
                <a:cs typeface="Montserrat Black"/>
                <a:sym typeface="Montserrat Black"/>
              </a:defRPr>
            </a:lvl5pPr>
            <a:lvl6pPr lvl="5" rtl="0">
              <a:spcBef>
                <a:spcPts val="0"/>
              </a:spcBef>
              <a:spcAft>
                <a:spcPts val="0"/>
              </a:spcAft>
              <a:buSzPts val="1400"/>
              <a:buFont typeface="Montserrat Black"/>
              <a:buNone/>
              <a:defRPr>
                <a:latin typeface="Montserrat Black"/>
                <a:ea typeface="Montserrat Black"/>
                <a:cs typeface="Montserrat Black"/>
                <a:sym typeface="Montserrat Black"/>
              </a:defRPr>
            </a:lvl6pPr>
            <a:lvl7pPr lvl="6" rtl="0">
              <a:spcBef>
                <a:spcPts val="0"/>
              </a:spcBef>
              <a:spcAft>
                <a:spcPts val="0"/>
              </a:spcAft>
              <a:buSzPts val="1400"/>
              <a:buFont typeface="Montserrat Black"/>
              <a:buNone/>
              <a:defRPr>
                <a:latin typeface="Montserrat Black"/>
                <a:ea typeface="Montserrat Black"/>
                <a:cs typeface="Montserrat Black"/>
                <a:sym typeface="Montserrat Black"/>
              </a:defRPr>
            </a:lvl7pPr>
            <a:lvl8pPr lvl="7" rtl="0">
              <a:spcBef>
                <a:spcPts val="0"/>
              </a:spcBef>
              <a:spcAft>
                <a:spcPts val="0"/>
              </a:spcAft>
              <a:buSzPts val="1400"/>
              <a:buFont typeface="Montserrat Black"/>
              <a:buNone/>
              <a:defRPr>
                <a:latin typeface="Montserrat Black"/>
                <a:ea typeface="Montserrat Black"/>
                <a:cs typeface="Montserrat Black"/>
                <a:sym typeface="Montserrat Black"/>
              </a:defRPr>
            </a:lvl8pPr>
            <a:lvl9pPr lvl="8" rtl="0">
              <a:spcBef>
                <a:spcPts val="0"/>
              </a:spcBef>
              <a:spcAft>
                <a:spcPts val="0"/>
              </a:spcAft>
              <a:buSzPts val="1400"/>
              <a:buFont typeface="Montserrat Black"/>
              <a:buNone/>
              <a:defRPr>
                <a:latin typeface="Montserrat Black"/>
                <a:ea typeface="Montserrat Black"/>
                <a:cs typeface="Montserrat Black"/>
                <a:sym typeface="Montserrat Black"/>
              </a:defRPr>
            </a:lvl9pPr>
          </a:lstStyle>
          <a:p>
            <a:endParaRPr/>
          </a:p>
        </p:txBody>
      </p:sp>
      <p:sp>
        <p:nvSpPr>
          <p:cNvPr id="102" name="Google Shape;102;p13"/>
          <p:cNvSpPr txBox="1">
            <a:spLocks noGrp="1"/>
          </p:cNvSpPr>
          <p:nvPr>
            <p:ph type="subTitle" idx="5"/>
          </p:nvPr>
        </p:nvSpPr>
        <p:spPr>
          <a:xfrm>
            <a:off x="1935211" y="1909275"/>
            <a:ext cx="2612400" cy="572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800"/>
              <a:buNone/>
              <a:defRPr sz="1400">
                <a:solidFill>
                  <a:srgbClr val="B8B1A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3" name="Google Shape;103;p13"/>
          <p:cNvSpPr txBox="1">
            <a:spLocks noGrp="1"/>
          </p:cNvSpPr>
          <p:nvPr>
            <p:ph type="subTitle" idx="6"/>
          </p:nvPr>
        </p:nvSpPr>
        <p:spPr>
          <a:xfrm>
            <a:off x="5812111" y="1909275"/>
            <a:ext cx="2612400" cy="572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800"/>
              <a:buNone/>
              <a:defRPr sz="1400">
                <a:solidFill>
                  <a:srgbClr val="B8B1A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4" name="Google Shape;104;p13"/>
          <p:cNvSpPr txBox="1">
            <a:spLocks noGrp="1"/>
          </p:cNvSpPr>
          <p:nvPr>
            <p:ph type="subTitle" idx="7"/>
          </p:nvPr>
        </p:nvSpPr>
        <p:spPr>
          <a:xfrm>
            <a:off x="1935211" y="3083250"/>
            <a:ext cx="2612400" cy="572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800"/>
              <a:buNone/>
              <a:defRPr sz="1400">
                <a:solidFill>
                  <a:srgbClr val="B8B1A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5" name="Google Shape;105;p13"/>
          <p:cNvSpPr txBox="1">
            <a:spLocks noGrp="1"/>
          </p:cNvSpPr>
          <p:nvPr>
            <p:ph type="subTitle" idx="8"/>
          </p:nvPr>
        </p:nvSpPr>
        <p:spPr>
          <a:xfrm>
            <a:off x="5812111" y="3083250"/>
            <a:ext cx="2612400" cy="572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800"/>
              <a:buNone/>
              <a:defRPr sz="1400">
                <a:solidFill>
                  <a:srgbClr val="B8B1A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6" name="Google Shape;106;p13"/>
          <p:cNvSpPr txBox="1">
            <a:spLocks noGrp="1"/>
          </p:cNvSpPr>
          <p:nvPr>
            <p:ph type="title" idx="9" hasCustomPrompt="1"/>
          </p:nvPr>
        </p:nvSpPr>
        <p:spPr>
          <a:xfrm>
            <a:off x="969275" y="1775825"/>
            <a:ext cx="834600" cy="4605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2300" b="0">
                <a:solidFill>
                  <a:schemeClr val="lt1"/>
                </a:solidFill>
              </a:defRPr>
            </a:lvl1pPr>
            <a:lvl2pPr lvl="1" algn="ctr" rtl="0">
              <a:spcBef>
                <a:spcPts val="0"/>
              </a:spcBef>
              <a:spcAft>
                <a:spcPts val="0"/>
              </a:spcAft>
              <a:buClr>
                <a:schemeClr val="lt1"/>
              </a:buClr>
              <a:buSzPts val="1800"/>
              <a:buNone/>
              <a:defRPr sz="1800">
                <a:solidFill>
                  <a:schemeClr val="lt1"/>
                </a:solidFill>
              </a:defRPr>
            </a:lvl2pPr>
            <a:lvl3pPr lvl="2" algn="ctr" rtl="0">
              <a:spcBef>
                <a:spcPts val="0"/>
              </a:spcBef>
              <a:spcAft>
                <a:spcPts val="0"/>
              </a:spcAft>
              <a:buClr>
                <a:schemeClr val="lt1"/>
              </a:buClr>
              <a:buSzPts val="1800"/>
              <a:buNone/>
              <a:defRPr sz="1800">
                <a:solidFill>
                  <a:schemeClr val="lt1"/>
                </a:solidFill>
              </a:defRPr>
            </a:lvl3pPr>
            <a:lvl4pPr lvl="3" algn="ctr" rtl="0">
              <a:spcBef>
                <a:spcPts val="0"/>
              </a:spcBef>
              <a:spcAft>
                <a:spcPts val="0"/>
              </a:spcAft>
              <a:buClr>
                <a:schemeClr val="lt1"/>
              </a:buClr>
              <a:buSzPts val="1800"/>
              <a:buNone/>
              <a:defRPr sz="1800">
                <a:solidFill>
                  <a:schemeClr val="lt1"/>
                </a:solidFill>
              </a:defRPr>
            </a:lvl4pPr>
            <a:lvl5pPr lvl="4" algn="ctr" rtl="0">
              <a:spcBef>
                <a:spcPts val="0"/>
              </a:spcBef>
              <a:spcAft>
                <a:spcPts val="0"/>
              </a:spcAft>
              <a:buClr>
                <a:schemeClr val="lt1"/>
              </a:buClr>
              <a:buSzPts val="1800"/>
              <a:buNone/>
              <a:defRPr sz="1800">
                <a:solidFill>
                  <a:schemeClr val="lt1"/>
                </a:solidFill>
              </a:defRPr>
            </a:lvl5pPr>
            <a:lvl6pPr lvl="5" algn="ctr" rtl="0">
              <a:spcBef>
                <a:spcPts val="0"/>
              </a:spcBef>
              <a:spcAft>
                <a:spcPts val="0"/>
              </a:spcAft>
              <a:buClr>
                <a:schemeClr val="lt1"/>
              </a:buClr>
              <a:buSzPts val="1800"/>
              <a:buNone/>
              <a:defRPr sz="1800">
                <a:solidFill>
                  <a:schemeClr val="lt1"/>
                </a:solidFill>
              </a:defRPr>
            </a:lvl6pPr>
            <a:lvl7pPr lvl="6" algn="ctr" rtl="0">
              <a:spcBef>
                <a:spcPts val="0"/>
              </a:spcBef>
              <a:spcAft>
                <a:spcPts val="0"/>
              </a:spcAft>
              <a:buClr>
                <a:schemeClr val="lt1"/>
              </a:buClr>
              <a:buSzPts val="1800"/>
              <a:buNone/>
              <a:defRPr sz="1800">
                <a:solidFill>
                  <a:schemeClr val="lt1"/>
                </a:solidFill>
              </a:defRPr>
            </a:lvl7pPr>
            <a:lvl8pPr lvl="7" algn="ctr" rtl="0">
              <a:spcBef>
                <a:spcPts val="0"/>
              </a:spcBef>
              <a:spcAft>
                <a:spcPts val="0"/>
              </a:spcAft>
              <a:buClr>
                <a:schemeClr val="lt1"/>
              </a:buClr>
              <a:buSzPts val="1800"/>
              <a:buNone/>
              <a:defRPr sz="1800">
                <a:solidFill>
                  <a:schemeClr val="lt1"/>
                </a:solidFill>
              </a:defRPr>
            </a:lvl8pPr>
            <a:lvl9pPr lvl="8" algn="ctr" rtl="0">
              <a:spcBef>
                <a:spcPts val="0"/>
              </a:spcBef>
              <a:spcAft>
                <a:spcPts val="0"/>
              </a:spcAft>
              <a:buClr>
                <a:schemeClr val="lt1"/>
              </a:buClr>
              <a:buSzPts val="1800"/>
              <a:buNone/>
              <a:defRPr sz="1800">
                <a:solidFill>
                  <a:schemeClr val="lt1"/>
                </a:solidFill>
              </a:defRPr>
            </a:lvl9pPr>
          </a:lstStyle>
          <a:p>
            <a:r>
              <a:t>xx%</a:t>
            </a:r>
          </a:p>
        </p:txBody>
      </p:sp>
      <p:sp>
        <p:nvSpPr>
          <p:cNvPr id="107" name="Google Shape;107;p13"/>
          <p:cNvSpPr txBox="1">
            <a:spLocks noGrp="1"/>
          </p:cNvSpPr>
          <p:nvPr>
            <p:ph type="title" idx="13" hasCustomPrompt="1"/>
          </p:nvPr>
        </p:nvSpPr>
        <p:spPr>
          <a:xfrm>
            <a:off x="4855200" y="1775825"/>
            <a:ext cx="834600" cy="4605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2300" b="0">
                <a:solidFill>
                  <a:schemeClr val="lt1"/>
                </a:solidFill>
              </a:defRPr>
            </a:lvl1pPr>
            <a:lvl2pPr lvl="1" algn="ctr" rtl="0">
              <a:spcBef>
                <a:spcPts val="0"/>
              </a:spcBef>
              <a:spcAft>
                <a:spcPts val="0"/>
              </a:spcAft>
              <a:buClr>
                <a:schemeClr val="lt1"/>
              </a:buClr>
              <a:buSzPts val="1800"/>
              <a:buNone/>
              <a:defRPr sz="1800">
                <a:solidFill>
                  <a:schemeClr val="lt1"/>
                </a:solidFill>
              </a:defRPr>
            </a:lvl2pPr>
            <a:lvl3pPr lvl="2" algn="ctr" rtl="0">
              <a:spcBef>
                <a:spcPts val="0"/>
              </a:spcBef>
              <a:spcAft>
                <a:spcPts val="0"/>
              </a:spcAft>
              <a:buClr>
                <a:schemeClr val="lt1"/>
              </a:buClr>
              <a:buSzPts val="1800"/>
              <a:buNone/>
              <a:defRPr sz="1800">
                <a:solidFill>
                  <a:schemeClr val="lt1"/>
                </a:solidFill>
              </a:defRPr>
            </a:lvl3pPr>
            <a:lvl4pPr lvl="3" algn="ctr" rtl="0">
              <a:spcBef>
                <a:spcPts val="0"/>
              </a:spcBef>
              <a:spcAft>
                <a:spcPts val="0"/>
              </a:spcAft>
              <a:buClr>
                <a:schemeClr val="lt1"/>
              </a:buClr>
              <a:buSzPts val="1800"/>
              <a:buNone/>
              <a:defRPr sz="1800">
                <a:solidFill>
                  <a:schemeClr val="lt1"/>
                </a:solidFill>
              </a:defRPr>
            </a:lvl4pPr>
            <a:lvl5pPr lvl="4" algn="ctr" rtl="0">
              <a:spcBef>
                <a:spcPts val="0"/>
              </a:spcBef>
              <a:spcAft>
                <a:spcPts val="0"/>
              </a:spcAft>
              <a:buClr>
                <a:schemeClr val="lt1"/>
              </a:buClr>
              <a:buSzPts val="1800"/>
              <a:buNone/>
              <a:defRPr sz="1800">
                <a:solidFill>
                  <a:schemeClr val="lt1"/>
                </a:solidFill>
              </a:defRPr>
            </a:lvl5pPr>
            <a:lvl6pPr lvl="5" algn="ctr" rtl="0">
              <a:spcBef>
                <a:spcPts val="0"/>
              </a:spcBef>
              <a:spcAft>
                <a:spcPts val="0"/>
              </a:spcAft>
              <a:buClr>
                <a:schemeClr val="lt1"/>
              </a:buClr>
              <a:buSzPts val="1800"/>
              <a:buNone/>
              <a:defRPr sz="1800">
                <a:solidFill>
                  <a:schemeClr val="lt1"/>
                </a:solidFill>
              </a:defRPr>
            </a:lvl6pPr>
            <a:lvl7pPr lvl="6" algn="ctr" rtl="0">
              <a:spcBef>
                <a:spcPts val="0"/>
              </a:spcBef>
              <a:spcAft>
                <a:spcPts val="0"/>
              </a:spcAft>
              <a:buClr>
                <a:schemeClr val="lt1"/>
              </a:buClr>
              <a:buSzPts val="1800"/>
              <a:buNone/>
              <a:defRPr sz="1800">
                <a:solidFill>
                  <a:schemeClr val="lt1"/>
                </a:solidFill>
              </a:defRPr>
            </a:lvl7pPr>
            <a:lvl8pPr lvl="7" algn="ctr" rtl="0">
              <a:spcBef>
                <a:spcPts val="0"/>
              </a:spcBef>
              <a:spcAft>
                <a:spcPts val="0"/>
              </a:spcAft>
              <a:buClr>
                <a:schemeClr val="lt1"/>
              </a:buClr>
              <a:buSzPts val="1800"/>
              <a:buNone/>
              <a:defRPr sz="1800">
                <a:solidFill>
                  <a:schemeClr val="lt1"/>
                </a:solidFill>
              </a:defRPr>
            </a:lvl8pPr>
            <a:lvl9pPr lvl="8" algn="ctr" rtl="0">
              <a:spcBef>
                <a:spcPts val="0"/>
              </a:spcBef>
              <a:spcAft>
                <a:spcPts val="0"/>
              </a:spcAft>
              <a:buClr>
                <a:schemeClr val="lt1"/>
              </a:buClr>
              <a:buSzPts val="1800"/>
              <a:buNone/>
              <a:defRPr sz="1800">
                <a:solidFill>
                  <a:schemeClr val="lt1"/>
                </a:solidFill>
              </a:defRPr>
            </a:lvl9pPr>
          </a:lstStyle>
          <a:p>
            <a:r>
              <a:t>xx%</a:t>
            </a:r>
          </a:p>
        </p:txBody>
      </p:sp>
      <p:sp>
        <p:nvSpPr>
          <p:cNvPr id="108" name="Google Shape;108;p13"/>
          <p:cNvSpPr txBox="1">
            <a:spLocks noGrp="1"/>
          </p:cNvSpPr>
          <p:nvPr>
            <p:ph type="title" idx="14" hasCustomPrompt="1"/>
          </p:nvPr>
        </p:nvSpPr>
        <p:spPr>
          <a:xfrm>
            <a:off x="969275" y="2949028"/>
            <a:ext cx="834600" cy="4605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2300" b="0">
                <a:solidFill>
                  <a:schemeClr val="lt1"/>
                </a:solidFill>
              </a:defRPr>
            </a:lvl1pPr>
            <a:lvl2pPr lvl="1" algn="ctr" rtl="0">
              <a:spcBef>
                <a:spcPts val="0"/>
              </a:spcBef>
              <a:spcAft>
                <a:spcPts val="0"/>
              </a:spcAft>
              <a:buClr>
                <a:schemeClr val="lt1"/>
              </a:buClr>
              <a:buSzPts val="1800"/>
              <a:buNone/>
              <a:defRPr sz="1800">
                <a:solidFill>
                  <a:schemeClr val="lt1"/>
                </a:solidFill>
              </a:defRPr>
            </a:lvl2pPr>
            <a:lvl3pPr lvl="2" algn="ctr" rtl="0">
              <a:spcBef>
                <a:spcPts val="0"/>
              </a:spcBef>
              <a:spcAft>
                <a:spcPts val="0"/>
              </a:spcAft>
              <a:buClr>
                <a:schemeClr val="lt1"/>
              </a:buClr>
              <a:buSzPts val="1800"/>
              <a:buNone/>
              <a:defRPr sz="1800">
                <a:solidFill>
                  <a:schemeClr val="lt1"/>
                </a:solidFill>
              </a:defRPr>
            </a:lvl3pPr>
            <a:lvl4pPr lvl="3" algn="ctr" rtl="0">
              <a:spcBef>
                <a:spcPts val="0"/>
              </a:spcBef>
              <a:spcAft>
                <a:spcPts val="0"/>
              </a:spcAft>
              <a:buClr>
                <a:schemeClr val="lt1"/>
              </a:buClr>
              <a:buSzPts val="1800"/>
              <a:buNone/>
              <a:defRPr sz="1800">
                <a:solidFill>
                  <a:schemeClr val="lt1"/>
                </a:solidFill>
              </a:defRPr>
            </a:lvl4pPr>
            <a:lvl5pPr lvl="4" algn="ctr" rtl="0">
              <a:spcBef>
                <a:spcPts val="0"/>
              </a:spcBef>
              <a:spcAft>
                <a:spcPts val="0"/>
              </a:spcAft>
              <a:buClr>
                <a:schemeClr val="lt1"/>
              </a:buClr>
              <a:buSzPts val="1800"/>
              <a:buNone/>
              <a:defRPr sz="1800">
                <a:solidFill>
                  <a:schemeClr val="lt1"/>
                </a:solidFill>
              </a:defRPr>
            </a:lvl5pPr>
            <a:lvl6pPr lvl="5" algn="ctr" rtl="0">
              <a:spcBef>
                <a:spcPts val="0"/>
              </a:spcBef>
              <a:spcAft>
                <a:spcPts val="0"/>
              </a:spcAft>
              <a:buClr>
                <a:schemeClr val="lt1"/>
              </a:buClr>
              <a:buSzPts val="1800"/>
              <a:buNone/>
              <a:defRPr sz="1800">
                <a:solidFill>
                  <a:schemeClr val="lt1"/>
                </a:solidFill>
              </a:defRPr>
            </a:lvl6pPr>
            <a:lvl7pPr lvl="6" algn="ctr" rtl="0">
              <a:spcBef>
                <a:spcPts val="0"/>
              </a:spcBef>
              <a:spcAft>
                <a:spcPts val="0"/>
              </a:spcAft>
              <a:buClr>
                <a:schemeClr val="lt1"/>
              </a:buClr>
              <a:buSzPts val="1800"/>
              <a:buNone/>
              <a:defRPr sz="1800">
                <a:solidFill>
                  <a:schemeClr val="lt1"/>
                </a:solidFill>
              </a:defRPr>
            </a:lvl7pPr>
            <a:lvl8pPr lvl="7" algn="ctr" rtl="0">
              <a:spcBef>
                <a:spcPts val="0"/>
              </a:spcBef>
              <a:spcAft>
                <a:spcPts val="0"/>
              </a:spcAft>
              <a:buClr>
                <a:schemeClr val="lt1"/>
              </a:buClr>
              <a:buSzPts val="1800"/>
              <a:buNone/>
              <a:defRPr sz="1800">
                <a:solidFill>
                  <a:schemeClr val="lt1"/>
                </a:solidFill>
              </a:defRPr>
            </a:lvl8pPr>
            <a:lvl9pPr lvl="8" algn="ctr" rtl="0">
              <a:spcBef>
                <a:spcPts val="0"/>
              </a:spcBef>
              <a:spcAft>
                <a:spcPts val="0"/>
              </a:spcAft>
              <a:buClr>
                <a:schemeClr val="lt1"/>
              </a:buClr>
              <a:buSzPts val="1800"/>
              <a:buNone/>
              <a:defRPr sz="1800">
                <a:solidFill>
                  <a:schemeClr val="lt1"/>
                </a:solidFill>
              </a:defRPr>
            </a:lvl9pPr>
          </a:lstStyle>
          <a:p>
            <a:r>
              <a:t>xx%</a:t>
            </a:r>
          </a:p>
        </p:txBody>
      </p:sp>
      <p:sp>
        <p:nvSpPr>
          <p:cNvPr id="109" name="Google Shape;109;p13"/>
          <p:cNvSpPr txBox="1">
            <a:spLocks noGrp="1"/>
          </p:cNvSpPr>
          <p:nvPr>
            <p:ph type="title" idx="15" hasCustomPrompt="1"/>
          </p:nvPr>
        </p:nvSpPr>
        <p:spPr>
          <a:xfrm>
            <a:off x="4855217" y="2949028"/>
            <a:ext cx="834600" cy="4605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2300" b="0">
                <a:solidFill>
                  <a:schemeClr val="lt1"/>
                </a:solidFill>
              </a:defRPr>
            </a:lvl1pPr>
            <a:lvl2pPr lvl="1" algn="ctr" rtl="0">
              <a:spcBef>
                <a:spcPts val="0"/>
              </a:spcBef>
              <a:spcAft>
                <a:spcPts val="0"/>
              </a:spcAft>
              <a:buClr>
                <a:schemeClr val="lt1"/>
              </a:buClr>
              <a:buSzPts val="1800"/>
              <a:buNone/>
              <a:defRPr sz="1800">
                <a:solidFill>
                  <a:schemeClr val="lt1"/>
                </a:solidFill>
              </a:defRPr>
            </a:lvl2pPr>
            <a:lvl3pPr lvl="2" algn="ctr" rtl="0">
              <a:spcBef>
                <a:spcPts val="0"/>
              </a:spcBef>
              <a:spcAft>
                <a:spcPts val="0"/>
              </a:spcAft>
              <a:buClr>
                <a:schemeClr val="lt1"/>
              </a:buClr>
              <a:buSzPts val="1800"/>
              <a:buNone/>
              <a:defRPr sz="1800">
                <a:solidFill>
                  <a:schemeClr val="lt1"/>
                </a:solidFill>
              </a:defRPr>
            </a:lvl3pPr>
            <a:lvl4pPr lvl="3" algn="ctr" rtl="0">
              <a:spcBef>
                <a:spcPts val="0"/>
              </a:spcBef>
              <a:spcAft>
                <a:spcPts val="0"/>
              </a:spcAft>
              <a:buClr>
                <a:schemeClr val="lt1"/>
              </a:buClr>
              <a:buSzPts val="1800"/>
              <a:buNone/>
              <a:defRPr sz="1800">
                <a:solidFill>
                  <a:schemeClr val="lt1"/>
                </a:solidFill>
              </a:defRPr>
            </a:lvl4pPr>
            <a:lvl5pPr lvl="4" algn="ctr" rtl="0">
              <a:spcBef>
                <a:spcPts val="0"/>
              </a:spcBef>
              <a:spcAft>
                <a:spcPts val="0"/>
              </a:spcAft>
              <a:buClr>
                <a:schemeClr val="lt1"/>
              </a:buClr>
              <a:buSzPts val="1800"/>
              <a:buNone/>
              <a:defRPr sz="1800">
                <a:solidFill>
                  <a:schemeClr val="lt1"/>
                </a:solidFill>
              </a:defRPr>
            </a:lvl5pPr>
            <a:lvl6pPr lvl="5" algn="ctr" rtl="0">
              <a:spcBef>
                <a:spcPts val="0"/>
              </a:spcBef>
              <a:spcAft>
                <a:spcPts val="0"/>
              </a:spcAft>
              <a:buClr>
                <a:schemeClr val="lt1"/>
              </a:buClr>
              <a:buSzPts val="1800"/>
              <a:buNone/>
              <a:defRPr sz="1800">
                <a:solidFill>
                  <a:schemeClr val="lt1"/>
                </a:solidFill>
              </a:defRPr>
            </a:lvl6pPr>
            <a:lvl7pPr lvl="6" algn="ctr" rtl="0">
              <a:spcBef>
                <a:spcPts val="0"/>
              </a:spcBef>
              <a:spcAft>
                <a:spcPts val="0"/>
              </a:spcAft>
              <a:buClr>
                <a:schemeClr val="lt1"/>
              </a:buClr>
              <a:buSzPts val="1800"/>
              <a:buNone/>
              <a:defRPr sz="1800">
                <a:solidFill>
                  <a:schemeClr val="lt1"/>
                </a:solidFill>
              </a:defRPr>
            </a:lvl7pPr>
            <a:lvl8pPr lvl="7" algn="ctr" rtl="0">
              <a:spcBef>
                <a:spcPts val="0"/>
              </a:spcBef>
              <a:spcAft>
                <a:spcPts val="0"/>
              </a:spcAft>
              <a:buClr>
                <a:schemeClr val="lt1"/>
              </a:buClr>
              <a:buSzPts val="1800"/>
              <a:buNone/>
              <a:defRPr sz="1800">
                <a:solidFill>
                  <a:schemeClr val="lt1"/>
                </a:solidFill>
              </a:defRPr>
            </a:lvl8pPr>
            <a:lvl9pPr lvl="8" algn="ctr" rtl="0">
              <a:spcBef>
                <a:spcPts val="0"/>
              </a:spcBef>
              <a:spcAft>
                <a:spcPts val="0"/>
              </a:spcAft>
              <a:buClr>
                <a:schemeClr val="lt1"/>
              </a:buClr>
              <a:buSzPts val="1800"/>
              <a:buNone/>
              <a:defRPr sz="1800">
                <a:solidFill>
                  <a:schemeClr val="lt1"/>
                </a:solidFill>
              </a:defRPr>
            </a:lvl9pPr>
          </a:lstStyle>
          <a:p>
            <a:r>
              <a:t>xx%</a:t>
            </a:r>
          </a:p>
        </p:txBody>
      </p:sp>
      <p:grpSp>
        <p:nvGrpSpPr>
          <p:cNvPr id="110" name="Google Shape;110;p13"/>
          <p:cNvGrpSpPr/>
          <p:nvPr/>
        </p:nvGrpSpPr>
        <p:grpSpPr>
          <a:xfrm>
            <a:off x="-1658336" y="4257236"/>
            <a:ext cx="10802338" cy="881275"/>
            <a:chOff x="-1658336" y="4257236"/>
            <a:chExt cx="10802338" cy="881275"/>
          </a:xfrm>
        </p:grpSpPr>
        <p:sp>
          <p:nvSpPr>
            <p:cNvPr id="111" name="Google Shape;111;p13"/>
            <p:cNvSpPr/>
            <p:nvPr/>
          </p:nvSpPr>
          <p:spPr>
            <a:xfrm rot="5400000">
              <a:off x="7874329" y="3868837"/>
              <a:ext cx="881275" cy="1658073"/>
            </a:xfrm>
            <a:custGeom>
              <a:avLst/>
              <a:gdLst/>
              <a:ahLst/>
              <a:cxnLst/>
              <a:rect l="l" t="t" r="r" b="b"/>
              <a:pathLst>
                <a:path w="28671" h="53943" extrusionOk="0">
                  <a:moveTo>
                    <a:pt x="16726" y="1018"/>
                  </a:moveTo>
                  <a:lnTo>
                    <a:pt x="16784" y="1056"/>
                  </a:lnTo>
                  <a:lnTo>
                    <a:pt x="16899" y="4225"/>
                  </a:lnTo>
                  <a:lnTo>
                    <a:pt x="13731" y="4110"/>
                  </a:lnTo>
                  <a:lnTo>
                    <a:pt x="13692" y="4052"/>
                  </a:lnTo>
                  <a:lnTo>
                    <a:pt x="13692" y="1018"/>
                  </a:lnTo>
                  <a:close/>
                  <a:moveTo>
                    <a:pt x="7086" y="3745"/>
                  </a:moveTo>
                  <a:lnTo>
                    <a:pt x="9237" y="5915"/>
                  </a:lnTo>
                  <a:lnTo>
                    <a:pt x="9237" y="5972"/>
                  </a:lnTo>
                  <a:lnTo>
                    <a:pt x="7086" y="8277"/>
                  </a:lnTo>
                  <a:lnTo>
                    <a:pt x="4916" y="5972"/>
                  </a:lnTo>
                  <a:lnTo>
                    <a:pt x="4916" y="5915"/>
                  </a:lnTo>
                  <a:lnTo>
                    <a:pt x="7086" y="3745"/>
                  </a:lnTo>
                  <a:close/>
                  <a:moveTo>
                    <a:pt x="4206" y="1363"/>
                  </a:moveTo>
                  <a:lnTo>
                    <a:pt x="4206" y="5627"/>
                  </a:lnTo>
                  <a:lnTo>
                    <a:pt x="1210" y="8622"/>
                  </a:lnTo>
                  <a:lnTo>
                    <a:pt x="1210" y="4378"/>
                  </a:lnTo>
                  <a:lnTo>
                    <a:pt x="4206" y="1363"/>
                  </a:lnTo>
                  <a:close/>
                  <a:moveTo>
                    <a:pt x="9967" y="1363"/>
                  </a:moveTo>
                  <a:lnTo>
                    <a:pt x="12962" y="4378"/>
                  </a:lnTo>
                  <a:lnTo>
                    <a:pt x="12962" y="8622"/>
                  </a:lnTo>
                  <a:lnTo>
                    <a:pt x="9967" y="5627"/>
                  </a:lnTo>
                  <a:lnTo>
                    <a:pt x="9967" y="1363"/>
                  </a:lnTo>
                  <a:close/>
                  <a:moveTo>
                    <a:pt x="21604" y="1018"/>
                  </a:moveTo>
                  <a:lnTo>
                    <a:pt x="21604" y="8930"/>
                  </a:lnTo>
                  <a:lnTo>
                    <a:pt x="13692" y="8930"/>
                  </a:lnTo>
                  <a:lnTo>
                    <a:pt x="13692" y="4820"/>
                  </a:lnTo>
                  <a:lnTo>
                    <a:pt x="17648" y="4974"/>
                  </a:lnTo>
                  <a:lnTo>
                    <a:pt x="17494" y="1018"/>
                  </a:lnTo>
                  <a:close/>
                  <a:moveTo>
                    <a:pt x="9794" y="6452"/>
                  </a:moveTo>
                  <a:lnTo>
                    <a:pt x="12674" y="9371"/>
                  </a:lnTo>
                  <a:lnTo>
                    <a:pt x="7086" y="14960"/>
                  </a:lnTo>
                  <a:lnTo>
                    <a:pt x="1459" y="9371"/>
                  </a:lnTo>
                  <a:lnTo>
                    <a:pt x="4378" y="6452"/>
                  </a:lnTo>
                  <a:lnTo>
                    <a:pt x="7086" y="9371"/>
                  </a:lnTo>
                  <a:lnTo>
                    <a:pt x="9794" y="6452"/>
                  </a:lnTo>
                  <a:close/>
                  <a:moveTo>
                    <a:pt x="22756" y="9986"/>
                  </a:moveTo>
                  <a:lnTo>
                    <a:pt x="25752" y="12982"/>
                  </a:lnTo>
                  <a:lnTo>
                    <a:pt x="25752" y="17245"/>
                  </a:lnTo>
                  <a:lnTo>
                    <a:pt x="22756" y="14230"/>
                  </a:lnTo>
                  <a:lnTo>
                    <a:pt x="22756" y="9986"/>
                  </a:lnTo>
                  <a:close/>
                  <a:moveTo>
                    <a:pt x="22046" y="9659"/>
                  </a:moveTo>
                  <a:lnTo>
                    <a:pt x="22046" y="13750"/>
                  </a:lnTo>
                  <a:lnTo>
                    <a:pt x="18071" y="13615"/>
                  </a:lnTo>
                  <a:lnTo>
                    <a:pt x="18224" y="17571"/>
                  </a:lnTo>
                  <a:lnTo>
                    <a:pt x="14115" y="17571"/>
                  </a:lnTo>
                  <a:lnTo>
                    <a:pt x="14115" y="9659"/>
                  </a:lnTo>
                  <a:close/>
                  <a:moveTo>
                    <a:pt x="18820" y="14364"/>
                  </a:moveTo>
                  <a:lnTo>
                    <a:pt x="21988" y="14480"/>
                  </a:lnTo>
                  <a:lnTo>
                    <a:pt x="22046" y="14518"/>
                  </a:lnTo>
                  <a:lnTo>
                    <a:pt x="22046" y="17571"/>
                  </a:lnTo>
                  <a:lnTo>
                    <a:pt x="18992" y="17571"/>
                  </a:lnTo>
                  <a:lnTo>
                    <a:pt x="18935" y="17533"/>
                  </a:lnTo>
                  <a:lnTo>
                    <a:pt x="18820" y="14364"/>
                  </a:lnTo>
                  <a:close/>
                  <a:moveTo>
                    <a:pt x="18704" y="18301"/>
                  </a:moveTo>
                  <a:lnTo>
                    <a:pt x="21700" y="21297"/>
                  </a:lnTo>
                  <a:lnTo>
                    <a:pt x="17456" y="21297"/>
                  </a:lnTo>
                  <a:lnTo>
                    <a:pt x="14460" y="18301"/>
                  </a:lnTo>
                  <a:close/>
                  <a:moveTo>
                    <a:pt x="22756" y="15248"/>
                  </a:moveTo>
                  <a:lnTo>
                    <a:pt x="25752" y="18243"/>
                  </a:lnTo>
                  <a:lnTo>
                    <a:pt x="25752" y="21297"/>
                  </a:lnTo>
                  <a:lnTo>
                    <a:pt x="22718" y="21297"/>
                  </a:lnTo>
                  <a:lnTo>
                    <a:pt x="19703" y="18301"/>
                  </a:lnTo>
                  <a:lnTo>
                    <a:pt x="22756" y="18301"/>
                  </a:lnTo>
                  <a:lnTo>
                    <a:pt x="22756" y="15248"/>
                  </a:lnTo>
                  <a:close/>
                  <a:moveTo>
                    <a:pt x="26482" y="18973"/>
                  </a:moveTo>
                  <a:lnTo>
                    <a:pt x="28133" y="20625"/>
                  </a:lnTo>
                  <a:lnTo>
                    <a:pt x="27442" y="21297"/>
                  </a:lnTo>
                  <a:lnTo>
                    <a:pt x="26482" y="21297"/>
                  </a:lnTo>
                  <a:lnTo>
                    <a:pt x="26482" y="18973"/>
                  </a:lnTo>
                  <a:close/>
                  <a:moveTo>
                    <a:pt x="26712" y="22007"/>
                  </a:moveTo>
                  <a:lnTo>
                    <a:pt x="26482" y="22257"/>
                  </a:lnTo>
                  <a:lnTo>
                    <a:pt x="26482" y="22007"/>
                  </a:lnTo>
                  <a:close/>
                  <a:moveTo>
                    <a:pt x="25752" y="22007"/>
                  </a:moveTo>
                  <a:lnTo>
                    <a:pt x="25752" y="22968"/>
                  </a:lnTo>
                  <a:lnTo>
                    <a:pt x="25061" y="23640"/>
                  </a:lnTo>
                  <a:lnTo>
                    <a:pt x="23428" y="22007"/>
                  </a:lnTo>
                  <a:close/>
                  <a:moveTo>
                    <a:pt x="25752" y="24005"/>
                  </a:moveTo>
                  <a:lnTo>
                    <a:pt x="25752" y="24177"/>
                  </a:lnTo>
                  <a:lnTo>
                    <a:pt x="25752" y="24350"/>
                  </a:lnTo>
                  <a:lnTo>
                    <a:pt x="25598" y="24177"/>
                  </a:lnTo>
                  <a:lnTo>
                    <a:pt x="25752" y="24005"/>
                  </a:lnTo>
                  <a:close/>
                  <a:moveTo>
                    <a:pt x="0" y="23774"/>
                  </a:moveTo>
                  <a:lnTo>
                    <a:pt x="0" y="24600"/>
                  </a:lnTo>
                  <a:lnTo>
                    <a:pt x="461" y="24197"/>
                  </a:lnTo>
                  <a:lnTo>
                    <a:pt x="0" y="23774"/>
                  </a:lnTo>
                  <a:close/>
                  <a:moveTo>
                    <a:pt x="17130" y="22007"/>
                  </a:moveTo>
                  <a:lnTo>
                    <a:pt x="19300" y="24177"/>
                  </a:lnTo>
                  <a:lnTo>
                    <a:pt x="17130" y="26328"/>
                  </a:lnTo>
                  <a:lnTo>
                    <a:pt x="17072" y="26328"/>
                  </a:lnTo>
                  <a:lnTo>
                    <a:pt x="14768" y="24177"/>
                  </a:lnTo>
                  <a:lnTo>
                    <a:pt x="17072" y="22007"/>
                  </a:lnTo>
                  <a:close/>
                  <a:moveTo>
                    <a:pt x="22430" y="22007"/>
                  </a:moveTo>
                  <a:lnTo>
                    <a:pt x="24581" y="24177"/>
                  </a:lnTo>
                  <a:lnTo>
                    <a:pt x="22430" y="26328"/>
                  </a:lnTo>
                  <a:lnTo>
                    <a:pt x="18167" y="26328"/>
                  </a:lnTo>
                  <a:lnTo>
                    <a:pt x="20337" y="24177"/>
                  </a:lnTo>
                  <a:lnTo>
                    <a:pt x="18167" y="22007"/>
                  </a:lnTo>
                  <a:close/>
                  <a:moveTo>
                    <a:pt x="25080" y="24696"/>
                  </a:moveTo>
                  <a:lnTo>
                    <a:pt x="25790" y="25368"/>
                  </a:lnTo>
                  <a:lnTo>
                    <a:pt x="25790" y="26328"/>
                  </a:lnTo>
                  <a:lnTo>
                    <a:pt x="23448" y="26328"/>
                  </a:lnTo>
                  <a:lnTo>
                    <a:pt x="25080" y="24696"/>
                  </a:lnTo>
                  <a:close/>
                  <a:moveTo>
                    <a:pt x="26482" y="26098"/>
                  </a:moveTo>
                  <a:lnTo>
                    <a:pt x="26712" y="26328"/>
                  </a:lnTo>
                  <a:lnTo>
                    <a:pt x="26482" y="26328"/>
                  </a:lnTo>
                  <a:lnTo>
                    <a:pt x="26482" y="26098"/>
                  </a:lnTo>
                  <a:close/>
                  <a:moveTo>
                    <a:pt x="27442" y="27058"/>
                  </a:moveTo>
                  <a:lnTo>
                    <a:pt x="28114" y="27749"/>
                  </a:lnTo>
                  <a:lnTo>
                    <a:pt x="26443" y="29401"/>
                  </a:lnTo>
                  <a:lnTo>
                    <a:pt x="26443" y="27058"/>
                  </a:lnTo>
                  <a:close/>
                  <a:moveTo>
                    <a:pt x="13692" y="18551"/>
                  </a:moveTo>
                  <a:lnTo>
                    <a:pt x="16592" y="21470"/>
                  </a:lnTo>
                  <a:lnTo>
                    <a:pt x="13673" y="24177"/>
                  </a:lnTo>
                  <a:lnTo>
                    <a:pt x="16611" y="26885"/>
                  </a:lnTo>
                  <a:lnTo>
                    <a:pt x="13711" y="29785"/>
                  </a:lnTo>
                  <a:lnTo>
                    <a:pt x="8085" y="24177"/>
                  </a:lnTo>
                  <a:lnTo>
                    <a:pt x="13692" y="18551"/>
                  </a:lnTo>
                  <a:close/>
                  <a:moveTo>
                    <a:pt x="21700" y="27058"/>
                  </a:moveTo>
                  <a:lnTo>
                    <a:pt x="18704" y="30054"/>
                  </a:lnTo>
                  <a:lnTo>
                    <a:pt x="14460" y="30054"/>
                  </a:lnTo>
                  <a:lnTo>
                    <a:pt x="17456" y="27058"/>
                  </a:lnTo>
                  <a:close/>
                  <a:moveTo>
                    <a:pt x="25752" y="27058"/>
                  </a:moveTo>
                  <a:lnTo>
                    <a:pt x="25752" y="30111"/>
                  </a:lnTo>
                  <a:lnTo>
                    <a:pt x="22756" y="33126"/>
                  </a:lnTo>
                  <a:lnTo>
                    <a:pt x="22756" y="30073"/>
                  </a:lnTo>
                  <a:lnTo>
                    <a:pt x="19703" y="30073"/>
                  </a:lnTo>
                  <a:lnTo>
                    <a:pt x="22718" y="27058"/>
                  </a:lnTo>
                  <a:close/>
                  <a:moveTo>
                    <a:pt x="22046" y="30783"/>
                  </a:moveTo>
                  <a:lnTo>
                    <a:pt x="22046" y="33856"/>
                  </a:lnTo>
                  <a:lnTo>
                    <a:pt x="21988" y="33894"/>
                  </a:lnTo>
                  <a:lnTo>
                    <a:pt x="18820" y="34010"/>
                  </a:lnTo>
                  <a:lnTo>
                    <a:pt x="18935" y="30822"/>
                  </a:lnTo>
                  <a:lnTo>
                    <a:pt x="18992" y="30783"/>
                  </a:lnTo>
                  <a:close/>
                  <a:moveTo>
                    <a:pt x="25752" y="31129"/>
                  </a:moveTo>
                  <a:lnTo>
                    <a:pt x="25752" y="35373"/>
                  </a:lnTo>
                  <a:lnTo>
                    <a:pt x="22756" y="38388"/>
                  </a:lnTo>
                  <a:lnTo>
                    <a:pt x="22756" y="34125"/>
                  </a:lnTo>
                  <a:lnTo>
                    <a:pt x="25752" y="31129"/>
                  </a:lnTo>
                  <a:close/>
                  <a:moveTo>
                    <a:pt x="13404" y="9659"/>
                  </a:moveTo>
                  <a:lnTo>
                    <a:pt x="13404" y="17859"/>
                  </a:lnTo>
                  <a:lnTo>
                    <a:pt x="7086" y="24177"/>
                  </a:lnTo>
                  <a:lnTo>
                    <a:pt x="13404" y="30495"/>
                  </a:lnTo>
                  <a:lnTo>
                    <a:pt x="13404" y="38695"/>
                  </a:lnTo>
                  <a:lnTo>
                    <a:pt x="7086" y="32377"/>
                  </a:lnTo>
                  <a:lnTo>
                    <a:pt x="768" y="38695"/>
                  </a:lnTo>
                  <a:lnTo>
                    <a:pt x="768" y="30495"/>
                  </a:lnTo>
                  <a:lnTo>
                    <a:pt x="7086" y="24177"/>
                  </a:lnTo>
                  <a:lnTo>
                    <a:pt x="768" y="17859"/>
                  </a:lnTo>
                  <a:lnTo>
                    <a:pt x="768" y="9659"/>
                  </a:lnTo>
                  <a:lnTo>
                    <a:pt x="7086" y="15958"/>
                  </a:lnTo>
                  <a:lnTo>
                    <a:pt x="13404" y="9659"/>
                  </a:lnTo>
                  <a:close/>
                  <a:moveTo>
                    <a:pt x="18224" y="30764"/>
                  </a:moveTo>
                  <a:lnTo>
                    <a:pt x="18071" y="34739"/>
                  </a:lnTo>
                  <a:lnTo>
                    <a:pt x="22046" y="34586"/>
                  </a:lnTo>
                  <a:lnTo>
                    <a:pt x="22046" y="38695"/>
                  </a:lnTo>
                  <a:lnTo>
                    <a:pt x="14115" y="38695"/>
                  </a:lnTo>
                  <a:lnTo>
                    <a:pt x="14115" y="30764"/>
                  </a:lnTo>
                  <a:close/>
                  <a:moveTo>
                    <a:pt x="7067" y="33395"/>
                  </a:moveTo>
                  <a:lnTo>
                    <a:pt x="12674" y="39003"/>
                  </a:lnTo>
                  <a:lnTo>
                    <a:pt x="9775" y="41922"/>
                  </a:lnTo>
                  <a:lnTo>
                    <a:pt x="7048" y="39003"/>
                  </a:lnTo>
                  <a:lnTo>
                    <a:pt x="4340" y="41922"/>
                  </a:lnTo>
                  <a:lnTo>
                    <a:pt x="1459" y="39003"/>
                  </a:lnTo>
                  <a:lnTo>
                    <a:pt x="7067" y="33395"/>
                  </a:lnTo>
                  <a:close/>
                  <a:moveTo>
                    <a:pt x="7086" y="40097"/>
                  </a:moveTo>
                  <a:lnTo>
                    <a:pt x="9237" y="42402"/>
                  </a:lnTo>
                  <a:lnTo>
                    <a:pt x="9237" y="42459"/>
                  </a:lnTo>
                  <a:lnTo>
                    <a:pt x="7086" y="44629"/>
                  </a:lnTo>
                  <a:lnTo>
                    <a:pt x="4916" y="42459"/>
                  </a:lnTo>
                  <a:lnTo>
                    <a:pt x="4916" y="42402"/>
                  </a:lnTo>
                  <a:lnTo>
                    <a:pt x="7086" y="40097"/>
                  </a:lnTo>
                  <a:close/>
                  <a:moveTo>
                    <a:pt x="1210" y="39752"/>
                  </a:moveTo>
                  <a:lnTo>
                    <a:pt x="4206" y="42747"/>
                  </a:lnTo>
                  <a:lnTo>
                    <a:pt x="4206" y="47010"/>
                  </a:lnTo>
                  <a:lnTo>
                    <a:pt x="1210" y="43996"/>
                  </a:lnTo>
                  <a:lnTo>
                    <a:pt x="1210" y="39752"/>
                  </a:lnTo>
                  <a:close/>
                  <a:moveTo>
                    <a:pt x="12962" y="39752"/>
                  </a:moveTo>
                  <a:lnTo>
                    <a:pt x="12962" y="43996"/>
                  </a:lnTo>
                  <a:lnTo>
                    <a:pt x="9967" y="47010"/>
                  </a:lnTo>
                  <a:lnTo>
                    <a:pt x="9967" y="42747"/>
                  </a:lnTo>
                  <a:lnTo>
                    <a:pt x="12962" y="39752"/>
                  </a:lnTo>
                  <a:close/>
                  <a:moveTo>
                    <a:pt x="16899" y="44130"/>
                  </a:moveTo>
                  <a:lnTo>
                    <a:pt x="16784" y="47299"/>
                  </a:lnTo>
                  <a:lnTo>
                    <a:pt x="16726" y="47337"/>
                  </a:lnTo>
                  <a:lnTo>
                    <a:pt x="13692" y="47337"/>
                  </a:lnTo>
                  <a:lnTo>
                    <a:pt x="13692" y="44284"/>
                  </a:lnTo>
                  <a:lnTo>
                    <a:pt x="13731" y="44245"/>
                  </a:lnTo>
                  <a:lnTo>
                    <a:pt x="16899" y="44130"/>
                  </a:lnTo>
                  <a:close/>
                  <a:moveTo>
                    <a:pt x="21604" y="39444"/>
                  </a:moveTo>
                  <a:lnTo>
                    <a:pt x="21604" y="47356"/>
                  </a:lnTo>
                  <a:lnTo>
                    <a:pt x="17494" y="47356"/>
                  </a:lnTo>
                  <a:lnTo>
                    <a:pt x="17648" y="43400"/>
                  </a:lnTo>
                  <a:lnTo>
                    <a:pt x="17648" y="43400"/>
                  </a:lnTo>
                  <a:lnTo>
                    <a:pt x="13692" y="43515"/>
                  </a:lnTo>
                  <a:lnTo>
                    <a:pt x="13692" y="39444"/>
                  </a:lnTo>
                  <a:close/>
                  <a:moveTo>
                    <a:pt x="9237" y="43477"/>
                  </a:moveTo>
                  <a:lnTo>
                    <a:pt x="9237" y="47721"/>
                  </a:lnTo>
                  <a:lnTo>
                    <a:pt x="7086" y="49891"/>
                  </a:lnTo>
                  <a:lnTo>
                    <a:pt x="4916" y="47721"/>
                  </a:lnTo>
                  <a:lnTo>
                    <a:pt x="4916" y="43477"/>
                  </a:lnTo>
                  <a:lnTo>
                    <a:pt x="7086" y="45628"/>
                  </a:lnTo>
                  <a:lnTo>
                    <a:pt x="9237" y="43477"/>
                  </a:lnTo>
                  <a:close/>
                  <a:moveTo>
                    <a:pt x="7086" y="50890"/>
                  </a:moveTo>
                  <a:lnTo>
                    <a:pt x="7259" y="51062"/>
                  </a:lnTo>
                  <a:lnTo>
                    <a:pt x="6894" y="51062"/>
                  </a:lnTo>
                  <a:lnTo>
                    <a:pt x="7086" y="50890"/>
                  </a:lnTo>
                  <a:close/>
                  <a:moveTo>
                    <a:pt x="9237" y="48739"/>
                  </a:moveTo>
                  <a:lnTo>
                    <a:pt x="9237" y="51062"/>
                  </a:lnTo>
                  <a:lnTo>
                    <a:pt x="8277" y="51062"/>
                  </a:lnTo>
                  <a:lnTo>
                    <a:pt x="7585" y="50390"/>
                  </a:lnTo>
                  <a:lnTo>
                    <a:pt x="9237" y="48739"/>
                  </a:lnTo>
                  <a:close/>
                  <a:moveTo>
                    <a:pt x="12962" y="45013"/>
                  </a:moveTo>
                  <a:lnTo>
                    <a:pt x="12962" y="48067"/>
                  </a:lnTo>
                  <a:lnTo>
                    <a:pt x="16016" y="48067"/>
                  </a:lnTo>
                  <a:lnTo>
                    <a:pt x="13020" y="51062"/>
                  </a:lnTo>
                  <a:lnTo>
                    <a:pt x="9967" y="51062"/>
                  </a:lnTo>
                  <a:lnTo>
                    <a:pt x="9967" y="48009"/>
                  </a:lnTo>
                  <a:lnTo>
                    <a:pt x="12962" y="45013"/>
                  </a:lnTo>
                  <a:close/>
                  <a:moveTo>
                    <a:pt x="4916" y="48739"/>
                  </a:moveTo>
                  <a:lnTo>
                    <a:pt x="6587" y="50390"/>
                  </a:lnTo>
                  <a:lnTo>
                    <a:pt x="5876" y="51082"/>
                  </a:lnTo>
                  <a:lnTo>
                    <a:pt x="4916" y="51082"/>
                  </a:lnTo>
                  <a:lnTo>
                    <a:pt x="4916" y="48739"/>
                  </a:lnTo>
                  <a:close/>
                  <a:moveTo>
                    <a:pt x="21297" y="48086"/>
                  </a:moveTo>
                  <a:lnTo>
                    <a:pt x="18301" y="51082"/>
                  </a:lnTo>
                  <a:lnTo>
                    <a:pt x="14038" y="51082"/>
                  </a:lnTo>
                  <a:lnTo>
                    <a:pt x="17053" y="48086"/>
                  </a:lnTo>
                  <a:close/>
                  <a:moveTo>
                    <a:pt x="5166" y="51811"/>
                  </a:moveTo>
                  <a:lnTo>
                    <a:pt x="4916" y="52042"/>
                  </a:lnTo>
                  <a:lnTo>
                    <a:pt x="4916" y="51811"/>
                  </a:lnTo>
                  <a:close/>
                  <a:moveTo>
                    <a:pt x="9237" y="51811"/>
                  </a:moveTo>
                  <a:lnTo>
                    <a:pt x="9237" y="52042"/>
                  </a:lnTo>
                  <a:lnTo>
                    <a:pt x="9006" y="51811"/>
                  </a:lnTo>
                  <a:close/>
                  <a:moveTo>
                    <a:pt x="4167" y="51811"/>
                  </a:moveTo>
                  <a:lnTo>
                    <a:pt x="4167" y="52772"/>
                  </a:lnTo>
                  <a:lnTo>
                    <a:pt x="3476" y="53463"/>
                  </a:lnTo>
                  <a:lnTo>
                    <a:pt x="1844" y="51811"/>
                  </a:lnTo>
                  <a:close/>
                  <a:moveTo>
                    <a:pt x="12290" y="51811"/>
                  </a:moveTo>
                  <a:lnTo>
                    <a:pt x="10639" y="53463"/>
                  </a:lnTo>
                  <a:lnTo>
                    <a:pt x="9967" y="52772"/>
                  </a:lnTo>
                  <a:lnTo>
                    <a:pt x="9967" y="51811"/>
                  </a:lnTo>
                  <a:close/>
                  <a:moveTo>
                    <a:pt x="4206" y="0"/>
                  </a:moveTo>
                  <a:lnTo>
                    <a:pt x="4206" y="346"/>
                  </a:lnTo>
                  <a:lnTo>
                    <a:pt x="1210" y="3341"/>
                  </a:lnTo>
                  <a:lnTo>
                    <a:pt x="1210" y="288"/>
                  </a:lnTo>
                  <a:lnTo>
                    <a:pt x="0" y="288"/>
                  </a:lnTo>
                  <a:lnTo>
                    <a:pt x="0" y="1018"/>
                  </a:lnTo>
                  <a:lnTo>
                    <a:pt x="480" y="1018"/>
                  </a:lnTo>
                  <a:lnTo>
                    <a:pt x="480" y="4052"/>
                  </a:lnTo>
                  <a:lnTo>
                    <a:pt x="442" y="4110"/>
                  </a:lnTo>
                  <a:lnTo>
                    <a:pt x="0" y="4129"/>
                  </a:lnTo>
                  <a:lnTo>
                    <a:pt x="0" y="4859"/>
                  </a:lnTo>
                  <a:lnTo>
                    <a:pt x="480" y="4820"/>
                  </a:lnTo>
                  <a:lnTo>
                    <a:pt x="480" y="8930"/>
                  </a:lnTo>
                  <a:lnTo>
                    <a:pt x="0" y="8930"/>
                  </a:lnTo>
                  <a:lnTo>
                    <a:pt x="0" y="9659"/>
                  </a:lnTo>
                  <a:lnTo>
                    <a:pt x="58" y="9659"/>
                  </a:lnTo>
                  <a:lnTo>
                    <a:pt x="58" y="17571"/>
                  </a:lnTo>
                  <a:lnTo>
                    <a:pt x="0" y="17571"/>
                  </a:lnTo>
                  <a:lnTo>
                    <a:pt x="0" y="19012"/>
                  </a:lnTo>
                  <a:lnTo>
                    <a:pt x="461" y="18551"/>
                  </a:lnTo>
                  <a:lnTo>
                    <a:pt x="6068" y="24177"/>
                  </a:lnTo>
                  <a:lnTo>
                    <a:pt x="461" y="29785"/>
                  </a:lnTo>
                  <a:lnTo>
                    <a:pt x="0" y="29343"/>
                  </a:lnTo>
                  <a:lnTo>
                    <a:pt x="0" y="30764"/>
                  </a:lnTo>
                  <a:lnTo>
                    <a:pt x="58" y="30764"/>
                  </a:lnTo>
                  <a:lnTo>
                    <a:pt x="58" y="38695"/>
                  </a:lnTo>
                  <a:lnTo>
                    <a:pt x="0" y="38695"/>
                  </a:lnTo>
                  <a:lnTo>
                    <a:pt x="0" y="39425"/>
                  </a:lnTo>
                  <a:lnTo>
                    <a:pt x="480" y="39425"/>
                  </a:lnTo>
                  <a:lnTo>
                    <a:pt x="480" y="43515"/>
                  </a:lnTo>
                  <a:lnTo>
                    <a:pt x="0" y="43496"/>
                  </a:lnTo>
                  <a:lnTo>
                    <a:pt x="0" y="44226"/>
                  </a:lnTo>
                  <a:lnTo>
                    <a:pt x="442" y="44245"/>
                  </a:lnTo>
                  <a:lnTo>
                    <a:pt x="480" y="44284"/>
                  </a:lnTo>
                  <a:lnTo>
                    <a:pt x="480" y="47337"/>
                  </a:lnTo>
                  <a:lnTo>
                    <a:pt x="0" y="47337"/>
                  </a:lnTo>
                  <a:lnTo>
                    <a:pt x="0" y="48047"/>
                  </a:lnTo>
                  <a:lnTo>
                    <a:pt x="1210" y="48047"/>
                  </a:lnTo>
                  <a:lnTo>
                    <a:pt x="1210" y="45013"/>
                  </a:lnTo>
                  <a:lnTo>
                    <a:pt x="4206" y="48009"/>
                  </a:lnTo>
                  <a:lnTo>
                    <a:pt x="4206" y="51062"/>
                  </a:lnTo>
                  <a:lnTo>
                    <a:pt x="1133" y="51062"/>
                  </a:lnTo>
                  <a:lnTo>
                    <a:pt x="0" y="49929"/>
                  </a:lnTo>
                  <a:lnTo>
                    <a:pt x="0" y="50947"/>
                  </a:lnTo>
                  <a:lnTo>
                    <a:pt x="115" y="51062"/>
                  </a:lnTo>
                  <a:lnTo>
                    <a:pt x="0" y="51062"/>
                  </a:lnTo>
                  <a:lnTo>
                    <a:pt x="0" y="51773"/>
                  </a:lnTo>
                  <a:lnTo>
                    <a:pt x="845" y="51773"/>
                  </a:lnTo>
                  <a:lnTo>
                    <a:pt x="2996" y="53943"/>
                  </a:lnTo>
                  <a:lnTo>
                    <a:pt x="4014" y="53943"/>
                  </a:lnTo>
                  <a:lnTo>
                    <a:pt x="4167" y="53770"/>
                  </a:lnTo>
                  <a:lnTo>
                    <a:pt x="4167" y="53943"/>
                  </a:lnTo>
                  <a:lnTo>
                    <a:pt x="4897" y="53943"/>
                  </a:lnTo>
                  <a:lnTo>
                    <a:pt x="4897" y="53060"/>
                  </a:lnTo>
                  <a:lnTo>
                    <a:pt x="6164" y="51773"/>
                  </a:lnTo>
                  <a:lnTo>
                    <a:pt x="7969" y="51773"/>
                  </a:lnTo>
                  <a:lnTo>
                    <a:pt x="9237" y="53060"/>
                  </a:lnTo>
                  <a:lnTo>
                    <a:pt x="9237" y="53943"/>
                  </a:lnTo>
                  <a:lnTo>
                    <a:pt x="9967" y="53943"/>
                  </a:lnTo>
                  <a:lnTo>
                    <a:pt x="9967" y="53770"/>
                  </a:lnTo>
                  <a:lnTo>
                    <a:pt x="10140" y="53943"/>
                  </a:lnTo>
                  <a:lnTo>
                    <a:pt x="11138" y="53943"/>
                  </a:lnTo>
                  <a:lnTo>
                    <a:pt x="13308" y="51773"/>
                  </a:lnTo>
                  <a:lnTo>
                    <a:pt x="17552" y="51773"/>
                  </a:lnTo>
                  <a:lnTo>
                    <a:pt x="15382" y="53943"/>
                  </a:lnTo>
                  <a:lnTo>
                    <a:pt x="16400" y="53943"/>
                  </a:lnTo>
                  <a:lnTo>
                    <a:pt x="18551" y="51773"/>
                  </a:lnTo>
                  <a:lnTo>
                    <a:pt x="18627" y="51773"/>
                  </a:lnTo>
                  <a:lnTo>
                    <a:pt x="20932" y="53943"/>
                  </a:lnTo>
                  <a:lnTo>
                    <a:pt x="21988" y="53943"/>
                  </a:lnTo>
                  <a:lnTo>
                    <a:pt x="19088" y="51216"/>
                  </a:lnTo>
                  <a:lnTo>
                    <a:pt x="21988" y="48316"/>
                  </a:lnTo>
                  <a:lnTo>
                    <a:pt x="27576" y="53943"/>
                  </a:lnTo>
                  <a:lnTo>
                    <a:pt x="28594" y="53943"/>
                  </a:lnTo>
                  <a:lnTo>
                    <a:pt x="22334" y="47625"/>
                  </a:lnTo>
                  <a:lnTo>
                    <a:pt x="22334" y="39425"/>
                  </a:lnTo>
                  <a:lnTo>
                    <a:pt x="28633" y="45724"/>
                  </a:lnTo>
                  <a:lnTo>
                    <a:pt x="28633" y="44725"/>
                  </a:lnTo>
                  <a:lnTo>
                    <a:pt x="23044" y="39137"/>
                  </a:lnTo>
                  <a:lnTo>
                    <a:pt x="25944" y="36218"/>
                  </a:lnTo>
                  <a:lnTo>
                    <a:pt x="28671" y="39137"/>
                  </a:lnTo>
                  <a:lnTo>
                    <a:pt x="28671" y="38081"/>
                  </a:lnTo>
                  <a:lnTo>
                    <a:pt x="26501" y="35776"/>
                  </a:lnTo>
                  <a:lnTo>
                    <a:pt x="26501" y="35700"/>
                  </a:lnTo>
                  <a:lnTo>
                    <a:pt x="28671" y="33530"/>
                  </a:lnTo>
                  <a:lnTo>
                    <a:pt x="28671" y="32531"/>
                  </a:lnTo>
                  <a:lnTo>
                    <a:pt x="26501" y="34682"/>
                  </a:lnTo>
                  <a:lnTo>
                    <a:pt x="26501" y="30438"/>
                  </a:lnTo>
                  <a:lnTo>
                    <a:pt x="28671" y="28287"/>
                  </a:lnTo>
                  <a:lnTo>
                    <a:pt x="28671" y="27269"/>
                  </a:lnTo>
                  <a:lnTo>
                    <a:pt x="28498" y="27096"/>
                  </a:lnTo>
                  <a:lnTo>
                    <a:pt x="28671" y="27096"/>
                  </a:lnTo>
                  <a:lnTo>
                    <a:pt x="28671" y="26386"/>
                  </a:lnTo>
                  <a:lnTo>
                    <a:pt x="27768" y="26386"/>
                  </a:lnTo>
                  <a:lnTo>
                    <a:pt x="26501" y="25118"/>
                  </a:lnTo>
                  <a:lnTo>
                    <a:pt x="26501" y="24216"/>
                  </a:lnTo>
                  <a:lnTo>
                    <a:pt x="26501" y="23294"/>
                  </a:lnTo>
                  <a:lnTo>
                    <a:pt x="27768" y="22007"/>
                  </a:lnTo>
                  <a:lnTo>
                    <a:pt x="28671" y="22007"/>
                  </a:lnTo>
                  <a:lnTo>
                    <a:pt x="28671" y="21297"/>
                  </a:lnTo>
                  <a:lnTo>
                    <a:pt x="28498" y="21297"/>
                  </a:lnTo>
                  <a:lnTo>
                    <a:pt x="28671" y="21124"/>
                  </a:lnTo>
                  <a:lnTo>
                    <a:pt x="28671" y="20125"/>
                  </a:lnTo>
                  <a:lnTo>
                    <a:pt x="26501" y="17955"/>
                  </a:lnTo>
                  <a:lnTo>
                    <a:pt x="26501" y="13711"/>
                  </a:lnTo>
                  <a:lnTo>
                    <a:pt x="28671" y="15862"/>
                  </a:lnTo>
                  <a:lnTo>
                    <a:pt x="28671" y="14864"/>
                  </a:lnTo>
                  <a:lnTo>
                    <a:pt x="26501" y="12694"/>
                  </a:lnTo>
                  <a:lnTo>
                    <a:pt x="26501" y="12617"/>
                  </a:lnTo>
                  <a:lnTo>
                    <a:pt x="28671" y="10312"/>
                  </a:lnTo>
                  <a:lnTo>
                    <a:pt x="28671" y="9256"/>
                  </a:lnTo>
                  <a:lnTo>
                    <a:pt x="25944" y="12175"/>
                  </a:lnTo>
                  <a:lnTo>
                    <a:pt x="23044" y="9237"/>
                  </a:lnTo>
                  <a:lnTo>
                    <a:pt x="28671" y="3629"/>
                  </a:lnTo>
                  <a:lnTo>
                    <a:pt x="28671" y="2612"/>
                  </a:lnTo>
                  <a:lnTo>
                    <a:pt x="22334" y="8930"/>
                  </a:lnTo>
                  <a:lnTo>
                    <a:pt x="22334" y="730"/>
                  </a:lnTo>
                  <a:lnTo>
                    <a:pt x="23044" y="0"/>
                  </a:lnTo>
                  <a:lnTo>
                    <a:pt x="21009" y="0"/>
                  </a:lnTo>
                  <a:lnTo>
                    <a:pt x="21297" y="288"/>
                  </a:lnTo>
                  <a:lnTo>
                    <a:pt x="17053" y="288"/>
                  </a:lnTo>
                  <a:lnTo>
                    <a:pt x="16726" y="0"/>
                  </a:lnTo>
                  <a:lnTo>
                    <a:pt x="15728" y="0"/>
                  </a:lnTo>
                  <a:lnTo>
                    <a:pt x="16016" y="288"/>
                  </a:lnTo>
                  <a:lnTo>
                    <a:pt x="12962" y="288"/>
                  </a:lnTo>
                  <a:lnTo>
                    <a:pt x="12962" y="3341"/>
                  </a:lnTo>
                  <a:lnTo>
                    <a:pt x="9967" y="346"/>
                  </a:lnTo>
                  <a:lnTo>
                    <a:pt x="9967" y="0"/>
                  </a:lnTo>
                  <a:lnTo>
                    <a:pt x="8584" y="0"/>
                  </a:lnTo>
                  <a:lnTo>
                    <a:pt x="9237" y="653"/>
                  </a:lnTo>
                  <a:lnTo>
                    <a:pt x="9237" y="4897"/>
                  </a:lnTo>
                  <a:lnTo>
                    <a:pt x="7086" y="2727"/>
                  </a:lnTo>
                  <a:lnTo>
                    <a:pt x="4916" y="4897"/>
                  </a:lnTo>
                  <a:lnTo>
                    <a:pt x="4916" y="653"/>
                  </a:lnTo>
                  <a:lnTo>
                    <a:pt x="5569"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3"/>
            <p:cNvSpPr/>
            <p:nvPr/>
          </p:nvSpPr>
          <p:spPr>
            <a:xfrm rot="5400000">
              <a:off x="6132773" y="3782941"/>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3"/>
            <p:cNvSpPr/>
            <p:nvPr/>
          </p:nvSpPr>
          <p:spPr>
            <a:xfrm rot="-5400000" flipH="1">
              <a:off x="4303009" y="3782941"/>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3"/>
            <p:cNvSpPr/>
            <p:nvPr/>
          </p:nvSpPr>
          <p:spPr>
            <a:xfrm rot="-5400000" flipH="1">
              <a:off x="2473159" y="3782941"/>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3"/>
            <p:cNvSpPr/>
            <p:nvPr/>
          </p:nvSpPr>
          <p:spPr>
            <a:xfrm rot="-5400000" flipH="1">
              <a:off x="645809" y="3782941"/>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3"/>
            <p:cNvSpPr/>
            <p:nvPr/>
          </p:nvSpPr>
          <p:spPr>
            <a:xfrm rot="-5400000" flipH="1">
              <a:off x="-1184041" y="3782941"/>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CUSTOM_19">
    <p:spTree>
      <p:nvGrpSpPr>
        <p:cNvPr id="1" name="Shape 351"/>
        <p:cNvGrpSpPr/>
        <p:nvPr/>
      </p:nvGrpSpPr>
      <p:grpSpPr>
        <a:xfrm>
          <a:off x="0" y="0"/>
          <a:ext cx="0" cy="0"/>
          <a:chOff x="0" y="0"/>
          <a:chExt cx="0" cy="0"/>
        </a:xfrm>
      </p:grpSpPr>
      <p:grpSp>
        <p:nvGrpSpPr>
          <p:cNvPr id="352" name="Google Shape;352;p33"/>
          <p:cNvGrpSpPr/>
          <p:nvPr/>
        </p:nvGrpSpPr>
        <p:grpSpPr>
          <a:xfrm>
            <a:off x="-1658336" y="4257236"/>
            <a:ext cx="10802338" cy="881275"/>
            <a:chOff x="-1658336" y="4257236"/>
            <a:chExt cx="10802338" cy="881275"/>
          </a:xfrm>
        </p:grpSpPr>
        <p:sp>
          <p:nvSpPr>
            <p:cNvPr id="353" name="Google Shape;353;p33"/>
            <p:cNvSpPr/>
            <p:nvPr/>
          </p:nvSpPr>
          <p:spPr>
            <a:xfrm rot="5400000">
              <a:off x="7874329" y="3868837"/>
              <a:ext cx="881275" cy="1658073"/>
            </a:xfrm>
            <a:custGeom>
              <a:avLst/>
              <a:gdLst/>
              <a:ahLst/>
              <a:cxnLst/>
              <a:rect l="l" t="t" r="r" b="b"/>
              <a:pathLst>
                <a:path w="28671" h="53943" extrusionOk="0">
                  <a:moveTo>
                    <a:pt x="16726" y="1018"/>
                  </a:moveTo>
                  <a:lnTo>
                    <a:pt x="16784" y="1056"/>
                  </a:lnTo>
                  <a:lnTo>
                    <a:pt x="16899" y="4225"/>
                  </a:lnTo>
                  <a:lnTo>
                    <a:pt x="13731" y="4110"/>
                  </a:lnTo>
                  <a:lnTo>
                    <a:pt x="13692" y="4052"/>
                  </a:lnTo>
                  <a:lnTo>
                    <a:pt x="13692" y="1018"/>
                  </a:lnTo>
                  <a:close/>
                  <a:moveTo>
                    <a:pt x="7086" y="3745"/>
                  </a:moveTo>
                  <a:lnTo>
                    <a:pt x="9237" y="5915"/>
                  </a:lnTo>
                  <a:lnTo>
                    <a:pt x="9237" y="5972"/>
                  </a:lnTo>
                  <a:lnTo>
                    <a:pt x="7086" y="8277"/>
                  </a:lnTo>
                  <a:lnTo>
                    <a:pt x="4916" y="5972"/>
                  </a:lnTo>
                  <a:lnTo>
                    <a:pt x="4916" y="5915"/>
                  </a:lnTo>
                  <a:lnTo>
                    <a:pt x="7086" y="3745"/>
                  </a:lnTo>
                  <a:close/>
                  <a:moveTo>
                    <a:pt x="4206" y="1363"/>
                  </a:moveTo>
                  <a:lnTo>
                    <a:pt x="4206" y="5627"/>
                  </a:lnTo>
                  <a:lnTo>
                    <a:pt x="1210" y="8622"/>
                  </a:lnTo>
                  <a:lnTo>
                    <a:pt x="1210" y="4378"/>
                  </a:lnTo>
                  <a:lnTo>
                    <a:pt x="4206" y="1363"/>
                  </a:lnTo>
                  <a:close/>
                  <a:moveTo>
                    <a:pt x="9967" y="1363"/>
                  </a:moveTo>
                  <a:lnTo>
                    <a:pt x="12962" y="4378"/>
                  </a:lnTo>
                  <a:lnTo>
                    <a:pt x="12962" y="8622"/>
                  </a:lnTo>
                  <a:lnTo>
                    <a:pt x="9967" y="5627"/>
                  </a:lnTo>
                  <a:lnTo>
                    <a:pt x="9967" y="1363"/>
                  </a:lnTo>
                  <a:close/>
                  <a:moveTo>
                    <a:pt x="21604" y="1018"/>
                  </a:moveTo>
                  <a:lnTo>
                    <a:pt x="21604" y="8930"/>
                  </a:lnTo>
                  <a:lnTo>
                    <a:pt x="13692" y="8930"/>
                  </a:lnTo>
                  <a:lnTo>
                    <a:pt x="13692" y="4820"/>
                  </a:lnTo>
                  <a:lnTo>
                    <a:pt x="17648" y="4974"/>
                  </a:lnTo>
                  <a:lnTo>
                    <a:pt x="17494" y="1018"/>
                  </a:lnTo>
                  <a:close/>
                  <a:moveTo>
                    <a:pt x="9794" y="6452"/>
                  </a:moveTo>
                  <a:lnTo>
                    <a:pt x="12674" y="9371"/>
                  </a:lnTo>
                  <a:lnTo>
                    <a:pt x="7086" y="14960"/>
                  </a:lnTo>
                  <a:lnTo>
                    <a:pt x="1459" y="9371"/>
                  </a:lnTo>
                  <a:lnTo>
                    <a:pt x="4378" y="6452"/>
                  </a:lnTo>
                  <a:lnTo>
                    <a:pt x="7086" y="9371"/>
                  </a:lnTo>
                  <a:lnTo>
                    <a:pt x="9794" y="6452"/>
                  </a:lnTo>
                  <a:close/>
                  <a:moveTo>
                    <a:pt x="22756" y="9986"/>
                  </a:moveTo>
                  <a:lnTo>
                    <a:pt x="25752" y="12982"/>
                  </a:lnTo>
                  <a:lnTo>
                    <a:pt x="25752" y="17245"/>
                  </a:lnTo>
                  <a:lnTo>
                    <a:pt x="22756" y="14230"/>
                  </a:lnTo>
                  <a:lnTo>
                    <a:pt x="22756" y="9986"/>
                  </a:lnTo>
                  <a:close/>
                  <a:moveTo>
                    <a:pt x="22046" y="9659"/>
                  </a:moveTo>
                  <a:lnTo>
                    <a:pt x="22046" y="13750"/>
                  </a:lnTo>
                  <a:lnTo>
                    <a:pt x="18071" y="13615"/>
                  </a:lnTo>
                  <a:lnTo>
                    <a:pt x="18224" y="17571"/>
                  </a:lnTo>
                  <a:lnTo>
                    <a:pt x="14115" y="17571"/>
                  </a:lnTo>
                  <a:lnTo>
                    <a:pt x="14115" y="9659"/>
                  </a:lnTo>
                  <a:close/>
                  <a:moveTo>
                    <a:pt x="18820" y="14364"/>
                  </a:moveTo>
                  <a:lnTo>
                    <a:pt x="21988" y="14480"/>
                  </a:lnTo>
                  <a:lnTo>
                    <a:pt x="22046" y="14518"/>
                  </a:lnTo>
                  <a:lnTo>
                    <a:pt x="22046" y="17571"/>
                  </a:lnTo>
                  <a:lnTo>
                    <a:pt x="18992" y="17571"/>
                  </a:lnTo>
                  <a:lnTo>
                    <a:pt x="18935" y="17533"/>
                  </a:lnTo>
                  <a:lnTo>
                    <a:pt x="18820" y="14364"/>
                  </a:lnTo>
                  <a:close/>
                  <a:moveTo>
                    <a:pt x="18704" y="18301"/>
                  </a:moveTo>
                  <a:lnTo>
                    <a:pt x="21700" y="21297"/>
                  </a:lnTo>
                  <a:lnTo>
                    <a:pt x="17456" y="21297"/>
                  </a:lnTo>
                  <a:lnTo>
                    <a:pt x="14460" y="18301"/>
                  </a:lnTo>
                  <a:close/>
                  <a:moveTo>
                    <a:pt x="22756" y="15248"/>
                  </a:moveTo>
                  <a:lnTo>
                    <a:pt x="25752" y="18243"/>
                  </a:lnTo>
                  <a:lnTo>
                    <a:pt x="25752" y="21297"/>
                  </a:lnTo>
                  <a:lnTo>
                    <a:pt x="22718" y="21297"/>
                  </a:lnTo>
                  <a:lnTo>
                    <a:pt x="19703" y="18301"/>
                  </a:lnTo>
                  <a:lnTo>
                    <a:pt x="22756" y="18301"/>
                  </a:lnTo>
                  <a:lnTo>
                    <a:pt x="22756" y="15248"/>
                  </a:lnTo>
                  <a:close/>
                  <a:moveTo>
                    <a:pt x="26482" y="18973"/>
                  </a:moveTo>
                  <a:lnTo>
                    <a:pt x="28133" y="20625"/>
                  </a:lnTo>
                  <a:lnTo>
                    <a:pt x="27442" y="21297"/>
                  </a:lnTo>
                  <a:lnTo>
                    <a:pt x="26482" y="21297"/>
                  </a:lnTo>
                  <a:lnTo>
                    <a:pt x="26482" y="18973"/>
                  </a:lnTo>
                  <a:close/>
                  <a:moveTo>
                    <a:pt x="26712" y="22007"/>
                  </a:moveTo>
                  <a:lnTo>
                    <a:pt x="26482" y="22257"/>
                  </a:lnTo>
                  <a:lnTo>
                    <a:pt x="26482" y="22007"/>
                  </a:lnTo>
                  <a:close/>
                  <a:moveTo>
                    <a:pt x="25752" y="22007"/>
                  </a:moveTo>
                  <a:lnTo>
                    <a:pt x="25752" y="22968"/>
                  </a:lnTo>
                  <a:lnTo>
                    <a:pt x="25061" y="23640"/>
                  </a:lnTo>
                  <a:lnTo>
                    <a:pt x="23428" y="22007"/>
                  </a:lnTo>
                  <a:close/>
                  <a:moveTo>
                    <a:pt x="25752" y="24005"/>
                  </a:moveTo>
                  <a:lnTo>
                    <a:pt x="25752" y="24177"/>
                  </a:lnTo>
                  <a:lnTo>
                    <a:pt x="25752" y="24350"/>
                  </a:lnTo>
                  <a:lnTo>
                    <a:pt x="25598" y="24177"/>
                  </a:lnTo>
                  <a:lnTo>
                    <a:pt x="25752" y="24005"/>
                  </a:lnTo>
                  <a:close/>
                  <a:moveTo>
                    <a:pt x="0" y="23774"/>
                  </a:moveTo>
                  <a:lnTo>
                    <a:pt x="0" y="24600"/>
                  </a:lnTo>
                  <a:lnTo>
                    <a:pt x="461" y="24197"/>
                  </a:lnTo>
                  <a:lnTo>
                    <a:pt x="0" y="23774"/>
                  </a:lnTo>
                  <a:close/>
                  <a:moveTo>
                    <a:pt x="17130" y="22007"/>
                  </a:moveTo>
                  <a:lnTo>
                    <a:pt x="19300" y="24177"/>
                  </a:lnTo>
                  <a:lnTo>
                    <a:pt x="17130" y="26328"/>
                  </a:lnTo>
                  <a:lnTo>
                    <a:pt x="17072" y="26328"/>
                  </a:lnTo>
                  <a:lnTo>
                    <a:pt x="14768" y="24177"/>
                  </a:lnTo>
                  <a:lnTo>
                    <a:pt x="17072" y="22007"/>
                  </a:lnTo>
                  <a:close/>
                  <a:moveTo>
                    <a:pt x="22430" y="22007"/>
                  </a:moveTo>
                  <a:lnTo>
                    <a:pt x="24581" y="24177"/>
                  </a:lnTo>
                  <a:lnTo>
                    <a:pt x="22430" y="26328"/>
                  </a:lnTo>
                  <a:lnTo>
                    <a:pt x="18167" y="26328"/>
                  </a:lnTo>
                  <a:lnTo>
                    <a:pt x="20337" y="24177"/>
                  </a:lnTo>
                  <a:lnTo>
                    <a:pt x="18167" y="22007"/>
                  </a:lnTo>
                  <a:close/>
                  <a:moveTo>
                    <a:pt x="25080" y="24696"/>
                  </a:moveTo>
                  <a:lnTo>
                    <a:pt x="25790" y="25368"/>
                  </a:lnTo>
                  <a:lnTo>
                    <a:pt x="25790" y="26328"/>
                  </a:lnTo>
                  <a:lnTo>
                    <a:pt x="23448" y="26328"/>
                  </a:lnTo>
                  <a:lnTo>
                    <a:pt x="25080" y="24696"/>
                  </a:lnTo>
                  <a:close/>
                  <a:moveTo>
                    <a:pt x="26482" y="26098"/>
                  </a:moveTo>
                  <a:lnTo>
                    <a:pt x="26712" y="26328"/>
                  </a:lnTo>
                  <a:lnTo>
                    <a:pt x="26482" y="26328"/>
                  </a:lnTo>
                  <a:lnTo>
                    <a:pt x="26482" y="26098"/>
                  </a:lnTo>
                  <a:close/>
                  <a:moveTo>
                    <a:pt x="27442" y="27058"/>
                  </a:moveTo>
                  <a:lnTo>
                    <a:pt x="28114" y="27749"/>
                  </a:lnTo>
                  <a:lnTo>
                    <a:pt x="26443" y="29401"/>
                  </a:lnTo>
                  <a:lnTo>
                    <a:pt x="26443" y="27058"/>
                  </a:lnTo>
                  <a:close/>
                  <a:moveTo>
                    <a:pt x="13692" y="18551"/>
                  </a:moveTo>
                  <a:lnTo>
                    <a:pt x="16592" y="21470"/>
                  </a:lnTo>
                  <a:lnTo>
                    <a:pt x="13673" y="24177"/>
                  </a:lnTo>
                  <a:lnTo>
                    <a:pt x="16611" y="26885"/>
                  </a:lnTo>
                  <a:lnTo>
                    <a:pt x="13711" y="29785"/>
                  </a:lnTo>
                  <a:lnTo>
                    <a:pt x="8085" y="24177"/>
                  </a:lnTo>
                  <a:lnTo>
                    <a:pt x="13692" y="18551"/>
                  </a:lnTo>
                  <a:close/>
                  <a:moveTo>
                    <a:pt x="21700" y="27058"/>
                  </a:moveTo>
                  <a:lnTo>
                    <a:pt x="18704" y="30054"/>
                  </a:lnTo>
                  <a:lnTo>
                    <a:pt x="14460" y="30054"/>
                  </a:lnTo>
                  <a:lnTo>
                    <a:pt x="17456" y="27058"/>
                  </a:lnTo>
                  <a:close/>
                  <a:moveTo>
                    <a:pt x="25752" y="27058"/>
                  </a:moveTo>
                  <a:lnTo>
                    <a:pt x="25752" y="30111"/>
                  </a:lnTo>
                  <a:lnTo>
                    <a:pt x="22756" y="33126"/>
                  </a:lnTo>
                  <a:lnTo>
                    <a:pt x="22756" y="30073"/>
                  </a:lnTo>
                  <a:lnTo>
                    <a:pt x="19703" y="30073"/>
                  </a:lnTo>
                  <a:lnTo>
                    <a:pt x="22718" y="27058"/>
                  </a:lnTo>
                  <a:close/>
                  <a:moveTo>
                    <a:pt x="22046" y="30783"/>
                  </a:moveTo>
                  <a:lnTo>
                    <a:pt x="22046" y="33856"/>
                  </a:lnTo>
                  <a:lnTo>
                    <a:pt x="21988" y="33894"/>
                  </a:lnTo>
                  <a:lnTo>
                    <a:pt x="18820" y="34010"/>
                  </a:lnTo>
                  <a:lnTo>
                    <a:pt x="18935" y="30822"/>
                  </a:lnTo>
                  <a:lnTo>
                    <a:pt x="18992" y="30783"/>
                  </a:lnTo>
                  <a:close/>
                  <a:moveTo>
                    <a:pt x="25752" y="31129"/>
                  </a:moveTo>
                  <a:lnTo>
                    <a:pt x="25752" y="35373"/>
                  </a:lnTo>
                  <a:lnTo>
                    <a:pt x="22756" y="38388"/>
                  </a:lnTo>
                  <a:lnTo>
                    <a:pt x="22756" y="34125"/>
                  </a:lnTo>
                  <a:lnTo>
                    <a:pt x="25752" y="31129"/>
                  </a:lnTo>
                  <a:close/>
                  <a:moveTo>
                    <a:pt x="13404" y="9659"/>
                  </a:moveTo>
                  <a:lnTo>
                    <a:pt x="13404" y="17859"/>
                  </a:lnTo>
                  <a:lnTo>
                    <a:pt x="7086" y="24177"/>
                  </a:lnTo>
                  <a:lnTo>
                    <a:pt x="13404" y="30495"/>
                  </a:lnTo>
                  <a:lnTo>
                    <a:pt x="13404" y="38695"/>
                  </a:lnTo>
                  <a:lnTo>
                    <a:pt x="7086" y="32377"/>
                  </a:lnTo>
                  <a:lnTo>
                    <a:pt x="768" y="38695"/>
                  </a:lnTo>
                  <a:lnTo>
                    <a:pt x="768" y="30495"/>
                  </a:lnTo>
                  <a:lnTo>
                    <a:pt x="7086" y="24177"/>
                  </a:lnTo>
                  <a:lnTo>
                    <a:pt x="768" y="17859"/>
                  </a:lnTo>
                  <a:lnTo>
                    <a:pt x="768" y="9659"/>
                  </a:lnTo>
                  <a:lnTo>
                    <a:pt x="7086" y="15958"/>
                  </a:lnTo>
                  <a:lnTo>
                    <a:pt x="13404" y="9659"/>
                  </a:lnTo>
                  <a:close/>
                  <a:moveTo>
                    <a:pt x="18224" y="30764"/>
                  </a:moveTo>
                  <a:lnTo>
                    <a:pt x="18071" y="34739"/>
                  </a:lnTo>
                  <a:lnTo>
                    <a:pt x="22046" y="34586"/>
                  </a:lnTo>
                  <a:lnTo>
                    <a:pt x="22046" y="38695"/>
                  </a:lnTo>
                  <a:lnTo>
                    <a:pt x="14115" y="38695"/>
                  </a:lnTo>
                  <a:lnTo>
                    <a:pt x="14115" y="30764"/>
                  </a:lnTo>
                  <a:close/>
                  <a:moveTo>
                    <a:pt x="7067" y="33395"/>
                  </a:moveTo>
                  <a:lnTo>
                    <a:pt x="12674" y="39003"/>
                  </a:lnTo>
                  <a:lnTo>
                    <a:pt x="9775" y="41922"/>
                  </a:lnTo>
                  <a:lnTo>
                    <a:pt x="7048" y="39003"/>
                  </a:lnTo>
                  <a:lnTo>
                    <a:pt x="4340" y="41922"/>
                  </a:lnTo>
                  <a:lnTo>
                    <a:pt x="1459" y="39003"/>
                  </a:lnTo>
                  <a:lnTo>
                    <a:pt x="7067" y="33395"/>
                  </a:lnTo>
                  <a:close/>
                  <a:moveTo>
                    <a:pt x="7086" y="40097"/>
                  </a:moveTo>
                  <a:lnTo>
                    <a:pt x="9237" y="42402"/>
                  </a:lnTo>
                  <a:lnTo>
                    <a:pt x="9237" y="42459"/>
                  </a:lnTo>
                  <a:lnTo>
                    <a:pt x="7086" y="44629"/>
                  </a:lnTo>
                  <a:lnTo>
                    <a:pt x="4916" y="42459"/>
                  </a:lnTo>
                  <a:lnTo>
                    <a:pt x="4916" y="42402"/>
                  </a:lnTo>
                  <a:lnTo>
                    <a:pt x="7086" y="40097"/>
                  </a:lnTo>
                  <a:close/>
                  <a:moveTo>
                    <a:pt x="1210" y="39752"/>
                  </a:moveTo>
                  <a:lnTo>
                    <a:pt x="4206" y="42747"/>
                  </a:lnTo>
                  <a:lnTo>
                    <a:pt x="4206" y="47010"/>
                  </a:lnTo>
                  <a:lnTo>
                    <a:pt x="1210" y="43996"/>
                  </a:lnTo>
                  <a:lnTo>
                    <a:pt x="1210" y="39752"/>
                  </a:lnTo>
                  <a:close/>
                  <a:moveTo>
                    <a:pt x="12962" y="39752"/>
                  </a:moveTo>
                  <a:lnTo>
                    <a:pt x="12962" y="43996"/>
                  </a:lnTo>
                  <a:lnTo>
                    <a:pt x="9967" y="47010"/>
                  </a:lnTo>
                  <a:lnTo>
                    <a:pt x="9967" y="42747"/>
                  </a:lnTo>
                  <a:lnTo>
                    <a:pt x="12962" y="39752"/>
                  </a:lnTo>
                  <a:close/>
                  <a:moveTo>
                    <a:pt x="16899" y="44130"/>
                  </a:moveTo>
                  <a:lnTo>
                    <a:pt x="16784" y="47299"/>
                  </a:lnTo>
                  <a:lnTo>
                    <a:pt x="16726" y="47337"/>
                  </a:lnTo>
                  <a:lnTo>
                    <a:pt x="13692" y="47337"/>
                  </a:lnTo>
                  <a:lnTo>
                    <a:pt x="13692" y="44284"/>
                  </a:lnTo>
                  <a:lnTo>
                    <a:pt x="13731" y="44245"/>
                  </a:lnTo>
                  <a:lnTo>
                    <a:pt x="16899" y="44130"/>
                  </a:lnTo>
                  <a:close/>
                  <a:moveTo>
                    <a:pt x="21604" y="39444"/>
                  </a:moveTo>
                  <a:lnTo>
                    <a:pt x="21604" y="47356"/>
                  </a:lnTo>
                  <a:lnTo>
                    <a:pt x="17494" y="47356"/>
                  </a:lnTo>
                  <a:lnTo>
                    <a:pt x="17648" y="43400"/>
                  </a:lnTo>
                  <a:lnTo>
                    <a:pt x="17648" y="43400"/>
                  </a:lnTo>
                  <a:lnTo>
                    <a:pt x="13692" y="43515"/>
                  </a:lnTo>
                  <a:lnTo>
                    <a:pt x="13692" y="39444"/>
                  </a:lnTo>
                  <a:close/>
                  <a:moveTo>
                    <a:pt x="9237" y="43477"/>
                  </a:moveTo>
                  <a:lnTo>
                    <a:pt x="9237" y="47721"/>
                  </a:lnTo>
                  <a:lnTo>
                    <a:pt x="7086" y="49891"/>
                  </a:lnTo>
                  <a:lnTo>
                    <a:pt x="4916" y="47721"/>
                  </a:lnTo>
                  <a:lnTo>
                    <a:pt x="4916" y="43477"/>
                  </a:lnTo>
                  <a:lnTo>
                    <a:pt x="7086" y="45628"/>
                  </a:lnTo>
                  <a:lnTo>
                    <a:pt x="9237" y="43477"/>
                  </a:lnTo>
                  <a:close/>
                  <a:moveTo>
                    <a:pt x="7086" y="50890"/>
                  </a:moveTo>
                  <a:lnTo>
                    <a:pt x="7259" y="51062"/>
                  </a:lnTo>
                  <a:lnTo>
                    <a:pt x="6894" y="51062"/>
                  </a:lnTo>
                  <a:lnTo>
                    <a:pt x="7086" y="50890"/>
                  </a:lnTo>
                  <a:close/>
                  <a:moveTo>
                    <a:pt x="9237" y="48739"/>
                  </a:moveTo>
                  <a:lnTo>
                    <a:pt x="9237" y="51062"/>
                  </a:lnTo>
                  <a:lnTo>
                    <a:pt x="8277" y="51062"/>
                  </a:lnTo>
                  <a:lnTo>
                    <a:pt x="7585" y="50390"/>
                  </a:lnTo>
                  <a:lnTo>
                    <a:pt x="9237" y="48739"/>
                  </a:lnTo>
                  <a:close/>
                  <a:moveTo>
                    <a:pt x="12962" y="45013"/>
                  </a:moveTo>
                  <a:lnTo>
                    <a:pt x="12962" y="48067"/>
                  </a:lnTo>
                  <a:lnTo>
                    <a:pt x="16016" y="48067"/>
                  </a:lnTo>
                  <a:lnTo>
                    <a:pt x="13020" y="51062"/>
                  </a:lnTo>
                  <a:lnTo>
                    <a:pt x="9967" y="51062"/>
                  </a:lnTo>
                  <a:lnTo>
                    <a:pt x="9967" y="48009"/>
                  </a:lnTo>
                  <a:lnTo>
                    <a:pt x="12962" y="45013"/>
                  </a:lnTo>
                  <a:close/>
                  <a:moveTo>
                    <a:pt x="4916" y="48739"/>
                  </a:moveTo>
                  <a:lnTo>
                    <a:pt x="6587" y="50390"/>
                  </a:lnTo>
                  <a:lnTo>
                    <a:pt x="5876" y="51082"/>
                  </a:lnTo>
                  <a:lnTo>
                    <a:pt x="4916" y="51082"/>
                  </a:lnTo>
                  <a:lnTo>
                    <a:pt x="4916" y="48739"/>
                  </a:lnTo>
                  <a:close/>
                  <a:moveTo>
                    <a:pt x="21297" y="48086"/>
                  </a:moveTo>
                  <a:lnTo>
                    <a:pt x="18301" y="51082"/>
                  </a:lnTo>
                  <a:lnTo>
                    <a:pt x="14038" y="51082"/>
                  </a:lnTo>
                  <a:lnTo>
                    <a:pt x="17053" y="48086"/>
                  </a:lnTo>
                  <a:close/>
                  <a:moveTo>
                    <a:pt x="5166" y="51811"/>
                  </a:moveTo>
                  <a:lnTo>
                    <a:pt x="4916" y="52042"/>
                  </a:lnTo>
                  <a:lnTo>
                    <a:pt x="4916" y="51811"/>
                  </a:lnTo>
                  <a:close/>
                  <a:moveTo>
                    <a:pt x="9237" y="51811"/>
                  </a:moveTo>
                  <a:lnTo>
                    <a:pt x="9237" y="52042"/>
                  </a:lnTo>
                  <a:lnTo>
                    <a:pt x="9006" y="51811"/>
                  </a:lnTo>
                  <a:close/>
                  <a:moveTo>
                    <a:pt x="4167" y="51811"/>
                  </a:moveTo>
                  <a:lnTo>
                    <a:pt x="4167" y="52772"/>
                  </a:lnTo>
                  <a:lnTo>
                    <a:pt x="3476" y="53463"/>
                  </a:lnTo>
                  <a:lnTo>
                    <a:pt x="1844" y="51811"/>
                  </a:lnTo>
                  <a:close/>
                  <a:moveTo>
                    <a:pt x="12290" y="51811"/>
                  </a:moveTo>
                  <a:lnTo>
                    <a:pt x="10639" y="53463"/>
                  </a:lnTo>
                  <a:lnTo>
                    <a:pt x="9967" y="52772"/>
                  </a:lnTo>
                  <a:lnTo>
                    <a:pt x="9967" y="51811"/>
                  </a:lnTo>
                  <a:close/>
                  <a:moveTo>
                    <a:pt x="4206" y="0"/>
                  </a:moveTo>
                  <a:lnTo>
                    <a:pt x="4206" y="346"/>
                  </a:lnTo>
                  <a:lnTo>
                    <a:pt x="1210" y="3341"/>
                  </a:lnTo>
                  <a:lnTo>
                    <a:pt x="1210" y="288"/>
                  </a:lnTo>
                  <a:lnTo>
                    <a:pt x="0" y="288"/>
                  </a:lnTo>
                  <a:lnTo>
                    <a:pt x="0" y="1018"/>
                  </a:lnTo>
                  <a:lnTo>
                    <a:pt x="480" y="1018"/>
                  </a:lnTo>
                  <a:lnTo>
                    <a:pt x="480" y="4052"/>
                  </a:lnTo>
                  <a:lnTo>
                    <a:pt x="442" y="4110"/>
                  </a:lnTo>
                  <a:lnTo>
                    <a:pt x="0" y="4129"/>
                  </a:lnTo>
                  <a:lnTo>
                    <a:pt x="0" y="4859"/>
                  </a:lnTo>
                  <a:lnTo>
                    <a:pt x="480" y="4820"/>
                  </a:lnTo>
                  <a:lnTo>
                    <a:pt x="480" y="8930"/>
                  </a:lnTo>
                  <a:lnTo>
                    <a:pt x="0" y="8930"/>
                  </a:lnTo>
                  <a:lnTo>
                    <a:pt x="0" y="9659"/>
                  </a:lnTo>
                  <a:lnTo>
                    <a:pt x="58" y="9659"/>
                  </a:lnTo>
                  <a:lnTo>
                    <a:pt x="58" y="17571"/>
                  </a:lnTo>
                  <a:lnTo>
                    <a:pt x="0" y="17571"/>
                  </a:lnTo>
                  <a:lnTo>
                    <a:pt x="0" y="19012"/>
                  </a:lnTo>
                  <a:lnTo>
                    <a:pt x="461" y="18551"/>
                  </a:lnTo>
                  <a:lnTo>
                    <a:pt x="6068" y="24177"/>
                  </a:lnTo>
                  <a:lnTo>
                    <a:pt x="461" y="29785"/>
                  </a:lnTo>
                  <a:lnTo>
                    <a:pt x="0" y="29343"/>
                  </a:lnTo>
                  <a:lnTo>
                    <a:pt x="0" y="30764"/>
                  </a:lnTo>
                  <a:lnTo>
                    <a:pt x="58" y="30764"/>
                  </a:lnTo>
                  <a:lnTo>
                    <a:pt x="58" y="38695"/>
                  </a:lnTo>
                  <a:lnTo>
                    <a:pt x="0" y="38695"/>
                  </a:lnTo>
                  <a:lnTo>
                    <a:pt x="0" y="39425"/>
                  </a:lnTo>
                  <a:lnTo>
                    <a:pt x="480" y="39425"/>
                  </a:lnTo>
                  <a:lnTo>
                    <a:pt x="480" y="43515"/>
                  </a:lnTo>
                  <a:lnTo>
                    <a:pt x="0" y="43496"/>
                  </a:lnTo>
                  <a:lnTo>
                    <a:pt x="0" y="44226"/>
                  </a:lnTo>
                  <a:lnTo>
                    <a:pt x="442" y="44245"/>
                  </a:lnTo>
                  <a:lnTo>
                    <a:pt x="480" y="44284"/>
                  </a:lnTo>
                  <a:lnTo>
                    <a:pt x="480" y="47337"/>
                  </a:lnTo>
                  <a:lnTo>
                    <a:pt x="0" y="47337"/>
                  </a:lnTo>
                  <a:lnTo>
                    <a:pt x="0" y="48047"/>
                  </a:lnTo>
                  <a:lnTo>
                    <a:pt x="1210" y="48047"/>
                  </a:lnTo>
                  <a:lnTo>
                    <a:pt x="1210" y="45013"/>
                  </a:lnTo>
                  <a:lnTo>
                    <a:pt x="4206" y="48009"/>
                  </a:lnTo>
                  <a:lnTo>
                    <a:pt x="4206" y="51062"/>
                  </a:lnTo>
                  <a:lnTo>
                    <a:pt x="1133" y="51062"/>
                  </a:lnTo>
                  <a:lnTo>
                    <a:pt x="0" y="49929"/>
                  </a:lnTo>
                  <a:lnTo>
                    <a:pt x="0" y="50947"/>
                  </a:lnTo>
                  <a:lnTo>
                    <a:pt x="115" y="51062"/>
                  </a:lnTo>
                  <a:lnTo>
                    <a:pt x="0" y="51062"/>
                  </a:lnTo>
                  <a:lnTo>
                    <a:pt x="0" y="51773"/>
                  </a:lnTo>
                  <a:lnTo>
                    <a:pt x="845" y="51773"/>
                  </a:lnTo>
                  <a:lnTo>
                    <a:pt x="2996" y="53943"/>
                  </a:lnTo>
                  <a:lnTo>
                    <a:pt x="4014" y="53943"/>
                  </a:lnTo>
                  <a:lnTo>
                    <a:pt x="4167" y="53770"/>
                  </a:lnTo>
                  <a:lnTo>
                    <a:pt x="4167" y="53943"/>
                  </a:lnTo>
                  <a:lnTo>
                    <a:pt x="4897" y="53943"/>
                  </a:lnTo>
                  <a:lnTo>
                    <a:pt x="4897" y="53060"/>
                  </a:lnTo>
                  <a:lnTo>
                    <a:pt x="6164" y="51773"/>
                  </a:lnTo>
                  <a:lnTo>
                    <a:pt x="7969" y="51773"/>
                  </a:lnTo>
                  <a:lnTo>
                    <a:pt x="9237" y="53060"/>
                  </a:lnTo>
                  <a:lnTo>
                    <a:pt x="9237" y="53943"/>
                  </a:lnTo>
                  <a:lnTo>
                    <a:pt x="9967" y="53943"/>
                  </a:lnTo>
                  <a:lnTo>
                    <a:pt x="9967" y="53770"/>
                  </a:lnTo>
                  <a:lnTo>
                    <a:pt x="10140" y="53943"/>
                  </a:lnTo>
                  <a:lnTo>
                    <a:pt x="11138" y="53943"/>
                  </a:lnTo>
                  <a:lnTo>
                    <a:pt x="13308" y="51773"/>
                  </a:lnTo>
                  <a:lnTo>
                    <a:pt x="17552" y="51773"/>
                  </a:lnTo>
                  <a:lnTo>
                    <a:pt x="15382" y="53943"/>
                  </a:lnTo>
                  <a:lnTo>
                    <a:pt x="16400" y="53943"/>
                  </a:lnTo>
                  <a:lnTo>
                    <a:pt x="18551" y="51773"/>
                  </a:lnTo>
                  <a:lnTo>
                    <a:pt x="18627" y="51773"/>
                  </a:lnTo>
                  <a:lnTo>
                    <a:pt x="20932" y="53943"/>
                  </a:lnTo>
                  <a:lnTo>
                    <a:pt x="21988" y="53943"/>
                  </a:lnTo>
                  <a:lnTo>
                    <a:pt x="19088" y="51216"/>
                  </a:lnTo>
                  <a:lnTo>
                    <a:pt x="21988" y="48316"/>
                  </a:lnTo>
                  <a:lnTo>
                    <a:pt x="27576" y="53943"/>
                  </a:lnTo>
                  <a:lnTo>
                    <a:pt x="28594" y="53943"/>
                  </a:lnTo>
                  <a:lnTo>
                    <a:pt x="22334" y="47625"/>
                  </a:lnTo>
                  <a:lnTo>
                    <a:pt x="22334" y="39425"/>
                  </a:lnTo>
                  <a:lnTo>
                    <a:pt x="28633" y="45724"/>
                  </a:lnTo>
                  <a:lnTo>
                    <a:pt x="28633" y="44725"/>
                  </a:lnTo>
                  <a:lnTo>
                    <a:pt x="23044" y="39137"/>
                  </a:lnTo>
                  <a:lnTo>
                    <a:pt x="25944" y="36218"/>
                  </a:lnTo>
                  <a:lnTo>
                    <a:pt x="28671" y="39137"/>
                  </a:lnTo>
                  <a:lnTo>
                    <a:pt x="28671" y="38081"/>
                  </a:lnTo>
                  <a:lnTo>
                    <a:pt x="26501" y="35776"/>
                  </a:lnTo>
                  <a:lnTo>
                    <a:pt x="26501" y="35700"/>
                  </a:lnTo>
                  <a:lnTo>
                    <a:pt x="28671" y="33530"/>
                  </a:lnTo>
                  <a:lnTo>
                    <a:pt x="28671" y="32531"/>
                  </a:lnTo>
                  <a:lnTo>
                    <a:pt x="26501" y="34682"/>
                  </a:lnTo>
                  <a:lnTo>
                    <a:pt x="26501" y="30438"/>
                  </a:lnTo>
                  <a:lnTo>
                    <a:pt x="28671" y="28287"/>
                  </a:lnTo>
                  <a:lnTo>
                    <a:pt x="28671" y="27269"/>
                  </a:lnTo>
                  <a:lnTo>
                    <a:pt x="28498" y="27096"/>
                  </a:lnTo>
                  <a:lnTo>
                    <a:pt x="28671" y="27096"/>
                  </a:lnTo>
                  <a:lnTo>
                    <a:pt x="28671" y="26386"/>
                  </a:lnTo>
                  <a:lnTo>
                    <a:pt x="27768" y="26386"/>
                  </a:lnTo>
                  <a:lnTo>
                    <a:pt x="26501" y="25118"/>
                  </a:lnTo>
                  <a:lnTo>
                    <a:pt x="26501" y="24216"/>
                  </a:lnTo>
                  <a:lnTo>
                    <a:pt x="26501" y="23294"/>
                  </a:lnTo>
                  <a:lnTo>
                    <a:pt x="27768" y="22007"/>
                  </a:lnTo>
                  <a:lnTo>
                    <a:pt x="28671" y="22007"/>
                  </a:lnTo>
                  <a:lnTo>
                    <a:pt x="28671" y="21297"/>
                  </a:lnTo>
                  <a:lnTo>
                    <a:pt x="28498" y="21297"/>
                  </a:lnTo>
                  <a:lnTo>
                    <a:pt x="28671" y="21124"/>
                  </a:lnTo>
                  <a:lnTo>
                    <a:pt x="28671" y="20125"/>
                  </a:lnTo>
                  <a:lnTo>
                    <a:pt x="26501" y="17955"/>
                  </a:lnTo>
                  <a:lnTo>
                    <a:pt x="26501" y="13711"/>
                  </a:lnTo>
                  <a:lnTo>
                    <a:pt x="28671" y="15862"/>
                  </a:lnTo>
                  <a:lnTo>
                    <a:pt x="28671" y="14864"/>
                  </a:lnTo>
                  <a:lnTo>
                    <a:pt x="26501" y="12694"/>
                  </a:lnTo>
                  <a:lnTo>
                    <a:pt x="26501" y="12617"/>
                  </a:lnTo>
                  <a:lnTo>
                    <a:pt x="28671" y="10312"/>
                  </a:lnTo>
                  <a:lnTo>
                    <a:pt x="28671" y="9256"/>
                  </a:lnTo>
                  <a:lnTo>
                    <a:pt x="25944" y="12175"/>
                  </a:lnTo>
                  <a:lnTo>
                    <a:pt x="23044" y="9237"/>
                  </a:lnTo>
                  <a:lnTo>
                    <a:pt x="28671" y="3629"/>
                  </a:lnTo>
                  <a:lnTo>
                    <a:pt x="28671" y="2612"/>
                  </a:lnTo>
                  <a:lnTo>
                    <a:pt x="22334" y="8930"/>
                  </a:lnTo>
                  <a:lnTo>
                    <a:pt x="22334" y="730"/>
                  </a:lnTo>
                  <a:lnTo>
                    <a:pt x="23044" y="0"/>
                  </a:lnTo>
                  <a:lnTo>
                    <a:pt x="21009" y="0"/>
                  </a:lnTo>
                  <a:lnTo>
                    <a:pt x="21297" y="288"/>
                  </a:lnTo>
                  <a:lnTo>
                    <a:pt x="17053" y="288"/>
                  </a:lnTo>
                  <a:lnTo>
                    <a:pt x="16726" y="0"/>
                  </a:lnTo>
                  <a:lnTo>
                    <a:pt x="15728" y="0"/>
                  </a:lnTo>
                  <a:lnTo>
                    <a:pt x="16016" y="288"/>
                  </a:lnTo>
                  <a:lnTo>
                    <a:pt x="12962" y="288"/>
                  </a:lnTo>
                  <a:lnTo>
                    <a:pt x="12962" y="3341"/>
                  </a:lnTo>
                  <a:lnTo>
                    <a:pt x="9967" y="346"/>
                  </a:lnTo>
                  <a:lnTo>
                    <a:pt x="9967" y="0"/>
                  </a:lnTo>
                  <a:lnTo>
                    <a:pt x="8584" y="0"/>
                  </a:lnTo>
                  <a:lnTo>
                    <a:pt x="9237" y="653"/>
                  </a:lnTo>
                  <a:lnTo>
                    <a:pt x="9237" y="4897"/>
                  </a:lnTo>
                  <a:lnTo>
                    <a:pt x="7086" y="2727"/>
                  </a:lnTo>
                  <a:lnTo>
                    <a:pt x="4916" y="4897"/>
                  </a:lnTo>
                  <a:lnTo>
                    <a:pt x="4916" y="653"/>
                  </a:lnTo>
                  <a:lnTo>
                    <a:pt x="5569"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3"/>
            <p:cNvSpPr/>
            <p:nvPr/>
          </p:nvSpPr>
          <p:spPr>
            <a:xfrm rot="5400000">
              <a:off x="6132773" y="3782941"/>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3"/>
            <p:cNvSpPr/>
            <p:nvPr/>
          </p:nvSpPr>
          <p:spPr>
            <a:xfrm rot="-5400000" flipH="1">
              <a:off x="4303009" y="3782941"/>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3"/>
            <p:cNvSpPr/>
            <p:nvPr/>
          </p:nvSpPr>
          <p:spPr>
            <a:xfrm rot="-5400000" flipH="1">
              <a:off x="2473159" y="3782941"/>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3"/>
            <p:cNvSpPr/>
            <p:nvPr/>
          </p:nvSpPr>
          <p:spPr>
            <a:xfrm rot="-5400000" flipH="1">
              <a:off x="645809" y="3782941"/>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3"/>
            <p:cNvSpPr/>
            <p:nvPr/>
          </p:nvSpPr>
          <p:spPr>
            <a:xfrm rot="-5400000" flipH="1">
              <a:off x="-1184041" y="3782941"/>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19_1">
    <p:spTree>
      <p:nvGrpSpPr>
        <p:cNvPr id="1" name="Shape 359"/>
        <p:cNvGrpSpPr/>
        <p:nvPr/>
      </p:nvGrpSpPr>
      <p:grpSpPr>
        <a:xfrm>
          <a:off x="0" y="0"/>
          <a:ext cx="0" cy="0"/>
          <a:chOff x="0" y="0"/>
          <a:chExt cx="0" cy="0"/>
        </a:xfrm>
      </p:grpSpPr>
      <p:grpSp>
        <p:nvGrpSpPr>
          <p:cNvPr id="360" name="Google Shape;360;p34"/>
          <p:cNvGrpSpPr/>
          <p:nvPr/>
        </p:nvGrpSpPr>
        <p:grpSpPr>
          <a:xfrm>
            <a:off x="0" y="-171790"/>
            <a:ext cx="1761359" cy="5484755"/>
            <a:chOff x="0" y="-171790"/>
            <a:chExt cx="1761359" cy="5484755"/>
          </a:xfrm>
        </p:grpSpPr>
        <p:sp>
          <p:nvSpPr>
            <p:cNvPr id="361" name="Google Shape;361;p34"/>
            <p:cNvSpPr/>
            <p:nvPr/>
          </p:nvSpPr>
          <p:spPr>
            <a:xfrm flipH="1">
              <a:off x="880084" y="-171790"/>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4"/>
            <p:cNvSpPr/>
            <p:nvPr/>
          </p:nvSpPr>
          <p:spPr>
            <a:xfrm>
              <a:off x="0" y="0"/>
              <a:ext cx="881275" cy="1658073"/>
            </a:xfrm>
            <a:custGeom>
              <a:avLst/>
              <a:gdLst/>
              <a:ahLst/>
              <a:cxnLst/>
              <a:rect l="l" t="t" r="r" b="b"/>
              <a:pathLst>
                <a:path w="28671" h="53943" extrusionOk="0">
                  <a:moveTo>
                    <a:pt x="16726" y="1018"/>
                  </a:moveTo>
                  <a:lnTo>
                    <a:pt x="16784" y="1056"/>
                  </a:lnTo>
                  <a:lnTo>
                    <a:pt x="16899" y="4225"/>
                  </a:lnTo>
                  <a:lnTo>
                    <a:pt x="13731" y="4110"/>
                  </a:lnTo>
                  <a:lnTo>
                    <a:pt x="13692" y="4052"/>
                  </a:lnTo>
                  <a:lnTo>
                    <a:pt x="13692" y="1018"/>
                  </a:lnTo>
                  <a:close/>
                  <a:moveTo>
                    <a:pt x="7086" y="3745"/>
                  </a:moveTo>
                  <a:lnTo>
                    <a:pt x="9237" y="5915"/>
                  </a:lnTo>
                  <a:lnTo>
                    <a:pt x="9237" y="5972"/>
                  </a:lnTo>
                  <a:lnTo>
                    <a:pt x="7086" y="8277"/>
                  </a:lnTo>
                  <a:lnTo>
                    <a:pt x="4916" y="5972"/>
                  </a:lnTo>
                  <a:lnTo>
                    <a:pt x="4916" y="5915"/>
                  </a:lnTo>
                  <a:lnTo>
                    <a:pt x="7086" y="3745"/>
                  </a:lnTo>
                  <a:close/>
                  <a:moveTo>
                    <a:pt x="4206" y="1363"/>
                  </a:moveTo>
                  <a:lnTo>
                    <a:pt x="4206" y="5627"/>
                  </a:lnTo>
                  <a:lnTo>
                    <a:pt x="1210" y="8622"/>
                  </a:lnTo>
                  <a:lnTo>
                    <a:pt x="1210" y="4378"/>
                  </a:lnTo>
                  <a:lnTo>
                    <a:pt x="4206" y="1363"/>
                  </a:lnTo>
                  <a:close/>
                  <a:moveTo>
                    <a:pt x="9967" y="1363"/>
                  </a:moveTo>
                  <a:lnTo>
                    <a:pt x="12962" y="4378"/>
                  </a:lnTo>
                  <a:lnTo>
                    <a:pt x="12962" y="8622"/>
                  </a:lnTo>
                  <a:lnTo>
                    <a:pt x="9967" y="5627"/>
                  </a:lnTo>
                  <a:lnTo>
                    <a:pt x="9967" y="1363"/>
                  </a:lnTo>
                  <a:close/>
                  <a:moveTo>
                    <a:pt x="21604" y="1018"/>
                  </a:moveTo>
                  <a:lnTo>
                    <a:pt x="21604" y="8930"/>
                  </a:lnTo>
                  <a:lnTo>
                    <a:pt x="13692" y="8930"/>
                  </a:lnTo>
                  <a:lnTo>
                    <a:pt x="13692" y="4820"/>
                  </a:lnTo>
                  <a:lnTo>
                    <a:pt x="17648" y="4974"/>
                  </a:lnTo>
                  <a:lnTo>
                    <a:pt x="17494" y="1018"/>
                  </a:lnTo>
                  <a:close/>
                  <a:moveTo>
                    <a:pt x="9794" y="6452"/>
                  </a:moveTo>
                  <a:lnTo>
                    <a:pt x="12674" y="9371"/>
                  </a:lnTo>
                  <a:lnTo>
                    <a:pt x="7086" y="14960"/>
                  </a:lnTo>
                  <a:lnTo>
                    <a:pt x="1459" y="9371"/>
                  </a:lnTo>
                  <a:lnTo>
                    <a:pt x="4378" y="6452"/>
                  </a:lnTo>
                  <a:lnTo>
                    <a:pt x="7086" y="9371"/>
                  </a:lnTo>
                  <a:lnTo>
                    <a:pt x="9794" y="6452"/>
                  </a:lnTo>
                  <a:close/>
                  <a:moveTo>
                    <a:pt x="22756" y="9986"/>
                  </a:moveTo>
                  <a:lnTo>
                    <a:pt x="25752" y="12982"/>
                  </a:lnTo>
                  <a:lnTo>
                    <a:pt x="25752" y="17245"/>
                  </a:lnTo>
                  <a:lnTo>
                    <a:pt x="22756" y="14230"/>
                  </a:lnTo>
                  <a:lnTo>
                    <a:pt x="22756" y="9986"/>
                  </a:lnTo>
                  <a:close/>
                  <a:moveTo>
                    <a:pt x="22046" y="9659"/>
                  </a:moveTo>
                  <a:lnTo>
                    <a:pt x="22046" y="13750"/>
                  </a:lnTo>
                  <a:lnTo>
                    <a:pt x="18071" y="13615"/>
                  </a:lnTo>
                  <a:lnTo>
                    <a:pt x="18224" y="17571"/>
                  </a:lnTo>
                  <a:lnTo>
                    <a:pt x="14115" y="17571"/>
                  </a:lnTo>
                  <a:lnTo>
                    <a:pt x="14115" y="9659"/>
                  </a:lnTo>
                  <a:close/>
                  <a:moveTo>
                    <a:pt x="18820" y="14364"/>
                  </a:moveTo>
                  <a:lnTo>
                    <a:pt x="21988" y="14480"/>
                  </a:lnTo>
                  <a:lnTo>
                    <a:pt x="22046" y="14518"/>
                  </a:lnTo>
                  <a:lnTo>
                    <a:pt x="22046" y="17571"/>
                  </a:lnTo>
                  <a:lnTo>
                    <a:pt x="18992" y="17571"/>
                  </a:lnTo>
                  <a:lnTo>
                    <a:pt x="18935" y="17533"/>
                  </a:lnTo>
                  <a:lnTo>
                    <a:pt x="18820" y="14364"/>
                  </a:lnTo>
                  <a:close/>
                  <a:moveTo>
                    <a:pt x="18704" y="18301"/>
                  </a:moveTo>
                  <a:lnTo>
                    <a:pt x="21700" y="21297"/>
                  </a:lnTo>
                  <a:lnTo>
                    <a:pt x="17456" y="21297"/>
                  </a:lnTo>
                  <a:lnTo>
                    <a:pt x="14460" y="18301"/>
                  </a:lnTo>
                  <a:close/>
                  <a:moveTo>
                    <a:pt x="22756" y="15248"/>
                  </a:moveTo>
                  <a:lnTo>
                    <a:pt x="25752" y="18243"/>
                  </a:lnTo>
                  <a:lnTo>
                    <a:pt x="25752" y="21297"/>
                  </a:lnTo>
                  <a:lnTo>
                    <a:pt x="22718" y="21297"/>
                  </a:lnTo>
                  <a:lnTo>
                    <a:pt x="19703" y="18301"/>
                  </a:lnTo>
                  <a:lnTo>
                    <a:pt x="22756" y="18301"/>
                  </a:lnTo>
                  <a:lnTo>
                    <a:pt x="22756" y="15248"/>
                  </a:lnTo>
                  <a:close/>
                  <a:moveTo>
                    <a:pt x="26482" y="18973"/>
                  </a:moveTo>
                  <a:lnTo>
                    <a:pt x="28133" y="20625"/>
                  </a:lnTo>
                  <a:lnTo>
                    <a:pt x="27442" y="21297"/>
                  </a:lnTo>
                  <a:lnTo>
                    <a:pt x="26482" y="21297"/>
                  </a:lnTo>
                  <a:lnTo>
                    <a:pt x="26482" y="18973"/>
                  </a:lnTo>
                  <a:close/>
                  <a:moveTo>
                    <a:pt x="26712" y="22007"/>
                  </a:moveTo>
                  <a:lnTo>
                    <a:pt x="26482" y="22257"/>
                  </a:lnTo>
                  <a:lnTo>
                    <a:pt x="26482" y="22007"/>
                  </a:lnTo>
                  <a:close/>
                  <a:moveTo>
                    <a:pt x="25752" y="22007"/>
                  </a:moveTo>
                  <a:lnTo>
                    <a:pt x="25752" y="22968"/>
                  </a:lnTo>
                  <a:lnTo>
                    <a:pt x="25061" y="23640"/>
                  </a:lnTo>
                  <a:lnTo>
                    <a:pt x="23428" y="22007"/>
                  </a:lnTo>
                  <a:close/>
                  <a:moveTo>
                    <a:pt x="25752" y="24005"/>
                  </a:moveTo>
                  <a:lnTo>
                    <a:pt x="25752" y="24177"/>
                  </a:lnTo>
                  <a:lnTo>
                    <a:pt x="25752" y="24350"/>
                  </a:lnTo>
                  <a:lnTo>
                    <a:pt x="25598" y="24177"/>
                  </a:lnTo>
                  <a:lnTo>
                    <a:pt x="25752" y="24005"/>
                  </a:lnTo>
                  <a:close/>
                  <a:moveTo>
                    <a:pt x="0" y="23774"/>
                  </a:moveTo>
                  <a:lnTo>
                    <a:pt x="0" y="24600"/>
                  </a:lnTo>
                  <a:lnTo>
                    <a:pt x="461" y="24197"/>
                  </a:lnTo>
                  <a:lnTo>
                    <a:pt x="0" y="23774"/>
                  </a:lnTo>
                  <a:close/>
                  <a:moveTo>
                    <a:pt x="17130" y="22007"/>
                  </a:moveTo>
                  <a:lnTo>
                    <a:pt x="19300" y="24177"/>
                  </a:lnTo>
                  <a:lnTo>
                    <a:pt x="17130" y="26328"/>
                  </a:lnTo>
                  <a:lnTo>
                    <a:pt x="17072" y="26328"/>
                  </a:lnTo>
                  <a:lnTo>
                    <a:pt x="14768" y="24177"/>
                  </a:lnTo>
                  <a:lnTo>
                    <a:pt x="17072" y="22007"/>
                  </a:lnTo>
                  <a:close/>
                  <a:moveTo>
                    <a:pt x="22430" y="22007"/>
                  </a:moveTo>
                  <a:lnTo>
                    <a:pt x="24581" y="24177"/>
                  </a:lnTo>
                  <a:lnTo>
                    <a:pt x="22430" y="26328"/>
                  </a:lnTo>
                  <a:lnTo>
                    <a:pt x="18167" y="26328"/>
                  </a:lnTo>
                  <a:lnTo>
                    <a:pt x="20337" y="24177"/>
                  </a:lnTo>
                  <a:lnTo>
                    <a:pt x="18167" y="22007"/>
                  </a:lnTo>
                  <a:close/>
                  <a:moveTo>
                    <a:pt x="25080" y="24696"/>
                  </a:moveTo>
                  <a:lnTo>
                    <a:pt x="25790" y="25368"/>
                  </a:lnTo>
                  <a:lnTo>
                    <a:pt x="25790" y="26328"/>
                  </a:lnTo>
                  <a:lnTo>
                    <a:pt x="23448" y="26328"/>
                  </a:lnTo>
                  <a:lnTo>
                    <a:pt x="25080" y="24696"/>
                  </a:lnTo>
                  <a:close/>
                  <a:moveTo>
                    <a:pt x="26482" y="26098"/>
                  </a:moveTo>
                  <a:lnTo>
                    <a:pt x="26712" y="26328"/>
                  </a:lnTo>
                  <a:lnTo>
                    <a:pt x="26482" y="26328"/>
                  </a:lnTo>
                  <a:lnTo>
                    <a:pt x="26482" y="26098"/>
                  </a:lnTo>
                  <a:close/>
                  <a:moveTo>
                    <a:pt x="27442" y="27058"/>
                  </a:moveTo>
                  <a:lnTo>
                    <a:pt x="28114" y="27749"/>
                  </a:lnTo>
                  <a:lnTo>
                    <a:pt x="26443" y="29401"/>
                  </a:lnTo>
                  <a:lnTo>
                    <a:pt x="26443" y="27058"/>
                  </a:lnTo>
                  <a:close/>
                  <a:moveTo>
                    <a:pt x="13692" y="18551"/>
                  </a:moveTo>
                  <a:lnTo>
                    <a:pt x="16592" y="21470"/>
                  </a:lnTo>
                  <a:lnTo>
                    <a:pt x="13673" y="24177"/>
                  </a:lnTo>
                  <a:lnTo>
                    <a:pt x="16611" y="26885"/>
                  </a:lnTo>
                  <a:lnTo>
                    <a:pt x="13711" y="29785"/>
                  </a:lnTo>
                  <a:lnTo>
                    <a:pt x="8085" y="24177"/>
                  </a:lnTo>
                  <a:lnTo>
                    <a:pt x="13692" y="18551"/>
                  </a:lnTo>
                  <a:close/>
                  <a:moveTo>
                    <a:pt x="21700" y="27058"/>
                  </a:moveTo>
                  <a:lnTo>
                    <a:pt x="18704" y="30054"/>
                  </a:lnTo>
                  <a:lnTo>
                    <a:pt x="14460" y="30054"/>
                  </a:lnTo>
                  <a:lnTo>
                    <a:pt x="17456" y="27058"/>
                  </a:lnTo>
                  <a:close/>
                  <a:moveTo>
                    <a:pt x="25752" y="27058"/>
                  </a:moveTo>
                  <a:lnTo>
                    <a:pt x="25752" y="30111"/>
                  </a:lnTo>
                  <a:lnTo>
                    <a:pt x="22756" y="33126"/>
                  </a:lnTo>
                  <a:lnTo>
                    <a:pt x="22756" y="30073"/>
                  </a:lnTo>
                  <a:lnTo>
                    <a:pt x="19703" y="30073"/>
                  </a:lnTo>
                  <a:lnTo>
                    <a:pt x="22718" y="27058"/>
                  </a:lnTo>
                  <a:close/>
                  <a:moveTo>
                    <a:pt x="22046" y="30783"/>
                  </a:moveTo>
                  <a:lnTo>
                    <a:pt x="22046" y="33856"/>
                  </a:lnTo>
                  <a:lnTo>
                    <a:pt x="21988" y="33894"/>
                  </a:lnTo>
                  <a:lnTo>
                    <a:pt x="18820" y="34010"/>
                  </a:lnTo>
                  <a:lnTo>
                    <a:pt x="18935" y="30822"/>
                  </a:lnTo>
                  <a:lnTo>
                    <a:pt x="18992" y="30783"/>
                  </a:lnTo>
                  <a:close/>
                  <a:moveTo>
                    <a:pt x="25752" y="31129"/>
                  </a:moveTo>
                  <a:lnTo>
                    <a:pt x="25752" y="35373"/>
                  </a:lnTo>
                  <a:lnTo>
                    <a:pt x="22756" y="38388"/>
                  </a:lnTo>
                  <a:lnTo>
                    <a:pt x="22756" y="34125"/>
                  </a:lnTo>
                  <a:lnTo>
                    <a:pt x="25752" y="31129"/>
                  </a:lnTo>
                  <a:close/>
                  <a:moveTo>
                    <a:pt x="13404" y="9659"/>
                  </a:moveTo>
                  <a:lnTo>
                    <a:pt x="13404" y="17859"/>
                  </a:lnTo>
                  <a:lnTo>
                    <a:pt x="7086" y="24177"/>
                  </a:lnTo>
                  <a:lnTo>
                    <a:pt x="13404" y="30495"/>
                  </a:lnTo>
                  <a:lnTo>
                    <a:pt x="13404" y="38695"/>
                  </a:lnTo>
                  <a:lnTo>
                    <a:pt x="7086" y="32377"/>
                  </a:lnTo>
                  <a:lnTo>
                    <a:pt x="768" y="38695"/>
                  </a:lnTo>
                  <a:lnTo>
                    <a:pt x="768" y="30495"/>
                  </a:lnTo>
                  <a:lnTo>
                    <a:pt x="7086" y="24177"/>
                  </a:lnTo>
                  <a:lnTo>
                    <a:pt x="768" y="17859"/>
                  </a:lnTo>
                  <a:lnTo>
                    <a:pt x="768" y="9659"/>
                  </a:lnTo>
                  <a:lnTo>
                    <a:pt x="7086" y="15958"/>
                  </a:lnTo>
                  <a:lnTo>
                    <a:pt x="13404" y="9659"/>
                  </a:lnTo>
                  <a:close/>
                  <a:moveTo>
                    <a:pt x="18224" y="30764"/>
                  </a:moveTo>
                  <a:lnTo>
                    <a:pt x="18071" y="34739"/>
                  </a:lnTo>
                  <a:lnTo>
                    <a:pt x="22046" y="34586"/>
                  </a:lnTo>
                  <a:lnTo>
                    <a:pt x="22046" y="38695"/>
                  </a:lnTo>
                  <a:lnTo>
                    <a:pt x="14115" y="38695"/>
                  </a:lnTo>
                  <a:lnTo>
                    <a:pt x="14115" y="30764"/>
                  </a:lnTo>
                  <a:close/>
                  <a:moveTo>
                    <a:pt x="7067" y="33395"/>
                  </a:moveTo>
                  <a:lnTo>
                    <a:pt x="12674" y="39003"/>
                  </a:lnTo>
                  <a:lnTo>
                    <a:pt x="9775" y="41922"/>
                  </a:lnTo>
                  <a:lnTo>
                    <a:pt x="7048" y="39003"/>
                  </a:lnTo>
                  <a:lnTo>
                    <a:pt x="4340" y="41922"/>
                  </a:lnTo>
                  <a:lnTo>
                    <a:pt x="1459" y="39003"/>
                  </a:lnTo>
                  <a:lnTo>
                    <a:pt x="7067" y="33395"/>
                  </a:lnTo>
                  <a:close/>
                  <a:moveTo>
                    <a:pt x="7086" y="40097"/>
                  </a:moveTo>
                  <a:lnTo>
                    <a:pt x="9237" y="42402"/>
                  </a:lnTo>
                  <a:lnTo>
                    <a:pt x="9237" y="42459"/>
                  </a:lnTo>
                  <a:lnTo>
                    <a:pt x="7086" y="44629"/>
                  </a:lnTo>
                  <a:lnTo>
                    <a:pt x="4916" y="42459"/>
                  </a:lnTo>
                  <a:lnTo>
                    <a:pt x="4916" y="42402"/>
                  </a:lnTo>
                  <a:lnTo>
                    <a:pt x="7086" y="40097"/>
                  </a:lnTo>
                  <a:close/>
                  <a:moveTo>
                    <a:pt x="1210" y="39752"/>
                  </a:moveTo>
                  <a:lnTo>
                    <a:pt x="4206" y="42747"/>
                  </a:lnTo>
                  <a:lnTo>
                    <a:pt x="4206" y="47010"/>
                  </a:lnTo>
                  <a:lnTo>
                    <a:pt x="1210" y="43996"/>
                  </a:lnTo>
                  <a:lnTo>
                    <a:pt x="1210" y="39752"/>
                  </a:lnTo>
                  <a:close/>
                  <a:moveTo>
                    <a:pt x="12962" y="39752"/>
                  </a:moveTo>
                  <a:lnTo>
                    <a:pt x="12962" y="43996"/>
                  </a:lnTo>
                  <a:lnTo>
                    <a:pt x="9967" y="47010"/>
                  </a:lnTo>
                  <a:lnTo>
                    <a:pt x="9967" y="42747"/>
                  </a:lnTo>
                  <a:lnTo>
                    <a:pt x="12962" y="39752"/>
                  </a:lnTo>
                  <a:close/>
                  <a:moveTo>
                    <a:pt x="16899" y="44130"/>
                  </a:moveTo>
                  <a:lnTo>
                    <a:pt x="16784" y="47299"/>
                  </a:lnTo>
                  <a:lnTo>
                    <a:pt x="16726" y="47337"/>
                  </a:lnTo>
                  <a:lnTo>
                    <a:pt x="13692" y="47337"/>
                  </a:lnTo>
                  <a:lnTo>
                    <a:pt x="13692" y="44284"/>
                  </a:lnTo>
                  <a:lnTo>
                    <a:pt x="13731" y="44245"/>
                  </a:lnTo>
                  <a:lnTo>
                    <a:pt x="16899" y="44130"/>
                  </a:lnTo>
                  <a:close/>
                  <a:moveTo>
                    <a:pt x="21604" y="39444"/>
                  </a:moveTo>
                  <a:lnTo>
                    <a:pt x="21604" y="47356"/>
                  </a:lnTo>
                  <a:lnTo>
                    <a:pt x="17494" y="47356"/>
                  </a:lnTo>
                  <a:lnTo>
                    <a:pt x="17648" y="43400"/>
                  </a:lnTo>
                  <a:lnTo>
                    <a:pt x="17648" y="43400"/>
                  </a:lnTo>
                  <a:lnTo>
                    <a:pt x="13692" y="43515"/>
                  </a:lnTo>
                  <a:lnTo>
                    <a:pt x="13692" y="39444"/>
                  </a:lnTo>
                  <a:close/>
                  <a:moveTo>
                    <a:pt x="9237" y="43477"/>
                  </a:moveTo>
                  <a:lnTo>
                    <a:pt x="9237" y="47721"/>
                  </a:lnTo>
                  <a:lnTo>
                    <a:pt x="7086" y="49891"/>
                  </a:lnTo>
                  <a:lnTo>
                    <a:pt x="4916" y="47721"/>
                  </a:lnTo>
                  <a:lnTo>
                    <a:pt x="4916" y="43477"/>
                  </a:lnTo>
                  <a:lnTo>
                    <a:pt x="7086" y="45628"/>
                  </a:lnTo>
                  <a:lnTo>
                    <a:pt x="9237" y="43477"/>
                  </a:lnTo>
                  <a:close/>
                  <a:moveTo>
                    <a:pt x="7086" y="50890"/>
                  </a:moveTo>
                  <a:lnTo>
                    <a:pt x="7259" y="51062"/>
                  </a:lnTo>
                  <a:lnTo>
                    <a:pt x="6894" y="51062"/>
                  </a:lnTo>
                  <a:lnTo>
                    <a:pt x="7086" y="50890"/>
                  </a:lnTo>
                  <a:close/>
                  <a:moveTo>
                    <a:pt x="9237" y="48739"/>
                  </a:moveTo>
                  <a:lnTo>
                    <a:pt x="9237" y="51062"/>
                  </a:lnTo>
                  <a:lnTo>
                    <a:pt x="8277" y="51062"/>
                  </a:lnTo>
                  <a:lnTo>
                    <a:pt x="7585" y="50390"/>
                  </a:lnTo>
                  <a:lnTo>
                    <a:pt x="9237" y="48739"/>
                  </a:lnTo>
                  <a:close/>
                  <a:moveTo>
                    <a:pt x="12962" y="45013"/>
                  </a:moveTo>
                  <a:lnTo>
                    <a:pt x="12962" y="48067"/>
                  </a:lnTo>
                  <a:lnTo>
                    <a:pt x="16016" y="48067"/>
                  </a:lnTo>
                  <a:lnTo>
                    <a:pt x="13020" y="51062"/>
                  </a:lnTo>
                  <a:lnTo>
                    <a:pt x="9967" y="51062"/>
                  </a:lnTo>
                  <a:lnTo>
                    <a:pt x="9967" y="48009"/>
                  </a:lnTo>
                  <a:lnTo>
                    <a:pt x="12962" y="45013"/>
                  </a:lnTo>
                  <a:close/>
                  <a:moveTo>
                    <a:pt x="4916" y="48739"/>
                  </a:moveTo>
                  <a:lnTo>
                    <a:pt x="6587" y="50390"/>
                  </a:lnTo>
                  <a:lnTo>
                    <a:pt x="5876" y="51082"/>
                  </a:lnTo>
                  <a:lnTo>
                    <a:pt x="4916" y="51082"/>
                  </a:lnTo>
                  <a:lnTo>
                    <a:pt x="4916" y="48739"/>
                  </a:lnTo>
                  <a:close/>
                  <a:moveTo>
                    <a:pt x="21297" y="48086"/>
                  </a:moveTo>
                  <a:lnTo>
                    <a:pt x="18301" y="51082"/>
                  </a:lnTo>
                  <a:lnTo>
                    <a:pt x="14038" y="51082"/>
                  </a:lnTo>
                  <a:lnTo>
                    <a:pt x="17053" y="48086"/>
                  </a:lnTo>
                  <a:close/>
                  <a:moveTo>
                    <a:pt x="5166" y="51811"/>
                  </a:moveTo>
                  <a:lnTo>
                    <a:pt x="4916" y="52042"/>
                  </a:lnTo>
                  <a:lnTo>
                    <a:pt x="4916" y="51811"/>
                  </a:lnTo>
                  <a:close/>
                  <a:moveTo>
                    <a:pt x="9237" y="51811"/>
                  </a:moveTo>
                  <a:lnTo>
                    <a:pt x="9237" y="52042"/>
                  </a:lnTo>
                  <a:lnTo>
                    <a:pt x="9006" y="51811"/>
                  </a:lnTo>
                  <a:close/>
                  <a:moveTo>
                    <a:pt x="4167" y="51811"/>
                  </a:moveTo>
                  <a:lnTo>
                    <a:pt x="4167" y="52772"/>
                  </a:lnTo>
                  <a:lnTo>
                    <a:pt x="3476" y="53463"/>
                  </a:lnTo>
                  <a:lnTo>
                    <a:pt x="1844" y="51811"/>
                  </a:lnTo>
                  <a:close/>
                  <a:moveTo>
                    <a:pt x="12290" y="51811"/>
                  </a:moveTo>
                  <a:lnTo>
                    <a:pt x="10639" y="53463"/>
                  </a:lnTo>
                  <a:lnTo>
                    <a:pt x="9967" y="52772"/>
                  </a:lnTo>
                  <a:lnTo>
                    <a:pt x="9967" y="51811"/>
                  </a:lnTo>
                  <a:close/>
                  <a:moveTo>
                    <a:pt x="4206" y="0"/>
                  </a:moveTo>
                  <a:lnTo>
                    <a:pt x="4206" y="346"/>
                  </a:lnTo>
                  <a:lnTo>
                    <a:pt x="1210" y="3341"/>
                  </a:lnTo>
                  <a:lnTo>
                    <a:pt x="1210" y="288"/>
                  </a:lnTo>
                  <a:lnTo>
                    <a:pt x="0" y="288"/>
                  </a:lnTo>
                  <a:lnTo>
                    <a:pt x="0" y="1018"/>
                  </a:lnTo>
                  <a:lnTo>
                    <a:pt x="480" y="1018"/>
                  </a:lnTo>
                  <a:lnTo>
                    <a:pt x="480" y="4052"/>
                  </a:lnTo>
                  <a:lnTo>
                    <a:pt x="442" y="4110"/>
                  </a:lnTo>
                  <a:lnTo>
                    <a:pt x="0" y="4129"/>
                  </a:lnTo>
                  <a:lnTo>
                    <a:pt x="0" y="4859"/>
                  </a:lnTo>
                  <a:lnTo>
                    <a:pt x="480" y="4820"/>
                  </a:lnTo>
                  <a:lnTo>
                    <a:pt x="480" y="8930"/>
                  </a:lnTo>
                  <a:lnTo>
                    <a:pt x="0" y="8930"/>
                  </a:lnTo>
                  <a:lnTo>
                    <a:pt x="0" y="9659"/>
                  </a:lnTo>
                  <a:lnTo>
                    <a:pt x="58" y="9659"/>
                  </a:lnTo>
                  <a:lnTo>
                    <a:pt x="58" y="17571"/>
                  </a:lnTo>
                  <a:lnTo>
                    <a:pt x="0" y="17571"/>
                  </a:lnTo>
                  <a:lnTo>
                    <a:pt x="0" y="19012"/>
                  </a:lnTo>
                  <a:lnTo>
                    <a:pt x="461" y="18551"/>
                  </a:lnTo>
                  <a:lnTo>
                    <a:pt x="6068" y="24177"/>
                  </a:lnTo>
                  <a:lnTo>
                    <a:pt x="461" y="29785"/>
                  </a:lnTo>
                  <a:lnTo>
                    <a:pt x="0" y="29343"/>
                  </a:lnTo>
                  <a:lnTo>
                    <a:pt x="0" y="30764"/>
                  </a:lnTo>
                  <a:lnTo>
                    <a:pt x="58" y="30764"/>
                  </a:lnTo>
                  <a:lnTo>
                    <a:pt x="58" y="38695"/>
                  </a:lnTo>
                  <a:lnTo>
                    <a:pt x="0" y="38695"/>
                  </a:lnTo>
                  <a:lnTo>
                    <a:pt x="0" y="39425"/>
                  </a:lnTo>
                  <a:lnTo>
                    <a:pt x="480" y="39425"/>
                  </a:lnTo>
                  <a:lnTo>
                    <a:pt x="480" y="43515"/>
                  </a:lnTo>
                  <a:lnTo>
                    <a:pt x="0" y="43496"/>
                  </a:lnTo>
                  <a:lnTo>
                    <a:pt x="0" y="44226"/>
                  </a:lnTo>
                  <a:lnTo>
                    <a:pt x="442" y="44245"/>
                  </a:lnTo>
                  <a:lnTo>
                    <a:pt x="480" y="44284"/>
                  </a:lnTo>
                  <a:lnTo>
                    <a:pt x="480" y="47337"/>
                  </a:lnTo>
                  <a:lnTo>
                    <a:pt x="0" y="47337"/>
                  </a:lnTo>
                  <a:lnTo>
                    <a:pt x="0" y="48047"/>
                  </a:lnTo>
                  <a:lnTo>
                    <a:pt x="1210" y="48047"/>
                  </a:lnTo>
                  <a:lnTo>
                    <a:pt x="1210" y="45013"/>
                  </a:lnTo>
                  <a:lnTo>
                    <a:pt x="4206" y="48009"/>
                  </a:lnTo>
                  <a:lnTo>
                    <a:pt x="4206" y="51062"/>
                  </a:lnTo>
                  <a:lnTo>
                    <a:pt x="1133" y="51062"/>
                  </a:lnTo>
                  <a:lnTo>
                    <a:pt x="0" y="49929"/>
                  </a:lnTo>
                  <a:lnTo>
                    <a:pt x="0" y="50947"/>
                  </a:lnTo>
                  <a:lnTo>
                    <a:pt x="115" y="51062"/>
                  </a:lnTo>
                  <a:lnTo>
                    <a:pt x="0" y="51062"/>
                  </a:lnTo>
                  <a:lnTo>
                    <a:pt x="0" y="51773"/>
                  </a:lnTo>
                  <a:lnTo>
                    <a:pt x="845" y="51773"/>
                  </a:lnTo>
                  <a:lnTo>
                    <a:pt x="2996" y="53943"/>
                  </a:lnTo>
                  <a:lnTo>
                    <a:pt x="4014" y="53943"/>
                  </a:lnTo>
                  <a:lnTo>
                    <a:pt x="4167" y="53770"/>
                  </a:lnTo>
                  <a:lnTo>
                    <a:pt x="4167" y="53943"/>
                  </a:lnTo>
                  <a:lnTo>
                    <a:pt x="4897" y="53943"/>
                  </a:lnTo>
                  <a:lnTo>
                    <a:pt x="4897" y="53060"/>
                  </a:lnTo>
                  <a:lnTo>
                    <a:pt x="6164" y="51773"/>
                  </a:lnTo>
                  <a:lnTo>
                    <a:pt x="7969" y="51773"/>
                  </a:lnTo>
                  <a:lnTo>
                    <a:pt x="9237" y="53060"/>
                  </a:lnTo>
                  <a:lnTo>
                    <a:pt x="9237" y="53943"/>
                  </a:lnTo>
                  <a:lnTo>
                    <a:pt x="9967" y="53943"/>
                  </a:lnTo>
                  <a:lnTo>
                    <a:pt x="9967" y="53770"/>
                  </a:lnTo>
                  <a:lnTo>
                    <a:pt x="10140" y="53943"/>
                  </a:lnTo>
                  <a:lnTo>
                    <a:pt x="11138" y="53943"/>
                  </a:lnTo>
                  <a:lnTo>
                    <a:pt x="13308" y="51773"/>
                  </a:lnTo>
                  <a:lnTo>
                    <a:pt x="17552" y="51773"/>
                  </a:lnTo>
                  <a:lnTo>
                    <a:pt x="15382" y="53943"/>
                  </a:lnTo>
                  <a:lnTo>
                    <a:pt x="16400" y="53943"/>
                  </a:lnTo>
                  <a:lnTo>
                    <a:pt x="18551" y="51773"/>
                  </a:lnTo>
                  <a:lnTo>
                    <a:pt x="18627" y="51773"/>
                  </a:lnTo>
                  <a:lnTo>
                    <a:pt x="20932" y="53943"/>
                  </a:lnTo>
                  <a:lnTo>
                    <a:pt x="21988" y="53943"/>
                  </a:lnTo>
                  <a:lnTo>
                    <a:pt x="19088" y="51216"/>
                  </a:lnTo>
                  <a:lnTo>
                    <a:pt x="21988" y="48316"/>
                  </a:lnTo>
                  <a:lnTo>
                    <a:pt x="27576" y="53943"/>
                  </a:lnTo>
                  <a:lnTo>
                    <a:pt x="28594" y="53943"/>
                  </a:lnTo>
                  <a:lnTo>
                    <a:pt x="22334" y="47625"/>
                  </a:lnTo>
                  <a:lnTo>
                    <a:pt x="22334" y="39425"/>
                  </a:lnTo>
                  <a:lnTo>
                    <a:pt x="28633" y="45724"/>
                  </a:lnTo>
                  <a:lnTo>
                    <a:pt x="28633" y="44725"/>
                  </a:lnTo>
                  <a:lnTo>
                    <a:pt x="23044" y="39137"/>
                  </a:lnTo>
                  <a:lnTo>
                    <a:pt x="25944" y="36218"/>
                  </a:lnTo>
                  <a:lnTo>
                    <a:pt x="28671" y="39137"/>
                  </a:lnTo>
                  <a:lnTo>
                    <a:pt x="28671" y="38081"/>
                  </a:lnTo>
                  <a:lnTo>
                    <a:pt x="26501" y="35776"/>
                  </a:lnTo>
                  <a:lnTo>
                    <a:pt x="26501" y="35700"/>
                  </a:lnTo>
                  <a:lnTo>
                    <a:pt x="28671" y="33530"/>
                  </a:lnTo>
                  <a:lnTo>
                    <a:pt x="28671" y="32531"/>
                  </a:lnTo>
                  <a:lnTo>
                    <a:pt x="26501" y="34682"/>
                  </a:lnTo>
                  <a:lnTo>
                    <a:pt x="26501" y="30438"/>
                  </a:lnTo>
                  <a:lnTo>
                    <a:pt x="28671" y="28287"/>
                  </a:lnTo>
                  <a:lnTo>
                    <a:pt x="28671" y="27269"/>
                  </a:lnTo>
                  <a:lnTo>
                    <a:pt x="28498" y="27096"/>
                  </a:lnTo>
                  <a:lnTo>
                    <a:pt x="28671" y="27096"/>
                  </a:lnTo>
                  <a:lnTo>
                    <a:pt x="28671" y="26386"/>
                  </a:lnTo>
                  <a:lnTo>
                    <a:pt x="27768" y="26386"/>
                  </a:lnTo>
                  <a:lnTo>
                    <a:pt x="26501" y="25118"/>
                  </a:lnTo>
                  <a:lnTo>
                    <a:pt x="26501" y="24216"/>
                  </a:lnTo>
                  <a:lnTo>
                    <a:pt x="26501" y="23294"/>
                  </a:lnTo>
                  <a:lnTo>
                    <a:pt x="27768" y="22007"/>
                  </a:lnTo>
                  <a:lnTo>
                    <a:pt x="28671" y="22007"/>
                  </a:lnTo>
                  <a:lnTo>
                    <a:pt x="28671" y="21297"/>
                  </a:lnTo>
                  <a:lnTo>
                    <a:pt x="28498" y="21297"/>
                  </a:lnTo>
                  <a:lnTo>
                    <a:pt x="28671" y="21124"/>
                  </a:lnTo>
                  <a:lnTo>
                    <a:pt x="28671" y="20125"/>
                  </a:lnTo>
                  <a:lnTo>
                    <a:pt x="26501" y="17955"/>
                  </a:lnTo>
                  <a:lnTo>
                    <a:pt x="26501" y="13711"/>
                  </a:lnTo>
                  <a:lnTo>
                    <a:pt x="28671" y="15862"/>
                  </a:lnTo>
                  <a:lnTo>
                    <a:pt x="28671" y="14864"/>
                  </a:lnTo>
                  <a:lnTo>
                    <a:pt x="26501" y="12694"/>
                  </a:lnTo>
                  <a:lnTo>
                    <a:pt x="26501" y="12617"/>
                  </a:lnTo>
                  <a:lnTo>
                    <a:pt x="28671" y="10312"/>
                  </a:lnTo>
                  <a:lnTo>
                    <a:pt x="28671" y="9256"/>
                  </a:lnTo>
                  <a:lnTo>
                    <a:pt x="25944" y="12175"/>
                  </a:lnTo>
                  <a:lnTo>
                    <a:pt x="23044" y="9237"/>
                  </a:lnTo>
                  <a:lnTo>
                    <a:pt x="28671" y="3629"/>
                  </a:lnTo>
                  <a:lnTo>
                    <a:pt x="28671" y="2612"/>
                  </a:lnTo>
                  <a:lnTo>
                    <a:pt x="22334" y="8930"/>
                  </a:lnTo>
                  <a:lnTo>
                    <a:pt x="22334" y="730"/>
                  </a:lnTo>
                  <a:lnTo>
                    <a:pt x="23044" y="0"/>
                  </a:lnTo>
                  <a:lnTo>
                    <a:pt x="21009" y="0"/>
                  </a:lnTo>
                  <a:lnTo>
                    <a:pt x="21297" y="288"/>
                  </a:lnTo>
                  <a:lnTo>
                    <a:pt x="17053" y="288"/>
                  </a:lnTo>
                  <a:lnTo>
                    <a:pt x="16726" y="0"/>
                  </a:lnTo>
                  <a:lnTo>
                    <a:pt x="15728" y="0"/>
                  </a:lnTo>
                  <a:lnTo>
                    <a:pt x="16016" y="288"/>
                  </a:lnTo>
                  <a:lnTo>
                    <a:pt x="12962" y="288"/>
                  </a:lnTo>
                  <a:lnTo>
                    <a:pt x="12962" y="3341"/>
                  </a:lnTo>
                  <a:lnTo>
                    <a:pt x="9967" y="346"/>
                  </a:lnTo>
                  <a:lnTo>
                    <a:pt x="9967" y="0"/>
                  </a:lnTo>
                  <a:lnTo>
                    <a:pt x="8584" y="0"/>
                  </a:lnTo>
                  <a:lnTo>
                    <a:pt x="9237" y="653"/>
                  </a:lnTo>
                  <a:lnTo>
                    <a:pt x="9237" y="4897"/>
                  </a:lnTo>
                  <a:lnTo>
                    <a:pt x="7086" y="2727"/>
                  </a:lnTo>
                  <a:lnTo>
                    <a:pt x="4916" y="4897"/>
                  </a:lnTo>
                  <a:lnTo>
                    <a:pt x="4916" y="653"/>
                  </a:lnTo>
                  <a:lnTo>
                    <a:pt x="5569"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4"/>
            <p:cNvSpPr/>
            <p:nvPr/>
          </p:nvSpPr>
          <p:spPr>
            <a:xfrm>
              <a:off x="0" y="1656850"/>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4"/>
            <p:cNvSpPr/>
            <p:nvPr/>
          </p:nvSpPr>
          <p:spPr>
            <a:xfrm rot="10800000" flipH="1">
              <a:off x="0" y="3485436"/>
              <a:ext cx="881275" cy="1658073"/>
            </a:xfrm>
            <a:custGeom>
              <a:avLst/>
              <a:gdLst/>
              <a:ahLst/>
              <a:cxnLst/>
              <a:rect l="l" t="t" r="r" b="b"/>
              <a:pathLst>
                <a:path w="28671" h="53943" extrusionOk="0">
                  <a:moveTo>
                    <a:pt x="16726" y="1018"/>
                  </a:moveTo>
                  <a:lnTo>
                    <a:pt x="16784" y="1056"/>
                  </a:lnTo>
                  <a:lnTo>
                    <a:pt x="16899" y="4225"/>
                  </a:lnTo>
                  <a:lnTo>
                    <a:pt x="13731" y="4110"/>
                  </a:lnTo>
                  <a:lnTo>
                    <a:pt x="13692" y="4052"/>
                  </a:lnTo>
                  <a:lnTo>
                    <a:pt x="13692" y="1018"/>
                  </a:lnTo>
                  <a:close/>
                  <a:moveTo>
                    <a:pt x="7086" y="3745"/>
                  </a:moveTo>
                  <a:lnTo>
                    <a:pt x="9237" y="5915"/>
                  </a:lnTo>
                  <a:lnTo>
                    <a:pt x="9237" y="5972"/>
                  </a:lnTo>
                  <a:lnTo>
                    <a:pt x="7086" y="8277"/>
                  </a:lnTo>
                  <a:lnTo>
                    <a:pt x="4916" y="5972"/>
                  </a:lnTo>
                  <a:lnTo>
                    <a:pt x="4916" y="5915"/>
                  </a:lnTo>
                  <a:lnTo>
                    <a:pt x="7086" y="3745"/>
                  </a:lnTo>
                  <a:close/>
                  <a:moveTo>
                    <a:pt x="4206" y="1363"/>
                  </a:moveTo>
                  <a:lnTo>
                    <a:pt x="4206" y="5627"/>
                  </a:lnTo>
                  <a:lnTo>
                    <a:pt x="1210" y="8622"/>
                  </a:lnTo>
                  <a:lnTo>
                    <a:pt x="1210" y="4378"/>
                  </a:lnTo>
                  <a:lnTo>
                    <a:pt x="4206" y="1363"/>
                  </a:lnTo>
                  <a:close/>
                  <a:moveTo>
                    <a:pt x="9967" y="1363"/>
                  </a:moveTo>
                  <a:lnTo>
                    <a:pt x="12962" y="4378"/>
                  </a:lnTo>
                  <a:lnTo>
                    <a:pt x="12962" y="8622"/>
                  </a:lnTo>
                  <a:lnTo>
                    <a:pt x="9967" y="5627"/>
                  </a:lnTo>
                  <a:lnTo>
                    <a:pt x="9967" y="1363"/>
                  </a:lnTo>
                  <a:close/>
                  <a:moveTo>
                    <a:pt x="21604" y="1018"/>
                  </a:moveTo>
                  <a:lnTo>
                    <a:pt x="21604" y="8930"/>
                  </a:lnTo>
                  <a:lnTo>
                    <a:pt x="13692" y="8930"/>
                  </a:lnTo>
                  <a:lnTo>
                    <a:pt x="13692" y="4820"/>
                  </a:lnTo>
                  <a:lnTo>
                    <a:pt x="17648" y="4974"/>
                  </a:lnTo>
                  <a:lnTo>
                    <a:pt x="17494" y="1018"/>
                  </a:lnTo>
                  <a:close/>
                  <a:moveTo>
                    <a:pt x="9794" y="6452"/>
                  </a:moveTo>
                  <a:lnTo>
                    <a:pt x="12674" y="9371"/>
                  </a:lnTo>
                  <a:lnTo>
                    <a:pt x="7086" y="14960"/>
                  </a:lnTo>
                  <a:lnTo>
                    <a:pt x="1459" y="9371"/>
                  </a:lnTo>
                  <a:lnTo>
                    <a:pt x="4378" y="6452"/>
                  </a:lnTo>
                  <a:lnTo>
                    <a:pt x="7086" y="9371"/>
                  </a:lnTo>
                  <a:lnTo>
                    <a:pt x="9794" y="6452"/>
                  </a:lnTo>
                  <a:close/>
                  <a:moveTo>
                    <a:pt x="22756" y="9986"/>
                  </a:moveTo>
                  <a:lnTo>
                    <a:pt x="25752" y="12982"/>
                  </a:lnTo>
                  <a:lnTo>
                    <a:pt x="25752" y="17245"/>
                  </a:lnTo>
                  <a:lnTo>
                    <a:pt x="22756" y="14230"/>
                  </a:lnTo>
                  <a:lnTo>
                    <a:pt x="22756" y="9986"/>
                  </a:lnTo>
                  <a:close/>
                  <a:moveTo>
                    <a:pt x="22046" y="9659"/>
                  </a:moveTo>
                  <a:lnTo>
                    <a:pt x="22046" y="13750"/>
                  </a:lnTo>
                  <a:lnTo>
                    <a:pt x="18071" y="13615"/>
                  </a:lnTo>
                  <a:lnTo>
                    <a:pt x="18224" y="17571"/>
                  </a:lnTo>
                  <a:lnTo>
                    <a:pt x="14115" y="17571"/>
                  </a:lnTo>
                  <a:lnTo>
                    <a:pt x="14115" y="9659"/>
                  </a:lnTo>
                  <a:close/>
                  <a:moveTo>
                    <a:pt x="18820" y="14364"/>
                  </a:moveTo>
                  <a:lnTo>
                    <a:pt x="21988" y="14480"/>
                  </a:lnTo>
                  <a:lnTo>
                    <a:pt x="22046" y="14518"/>
                  </a:lnTo>
                  <a:lnTo>
                    <a:pt x="22046" y="17571"/>
                  </a:lnTo>
                  <a:lnTo>
                    <a:pt x="18992" y="17571"/>
                  </a:lnTo>
                  <a:lnTo>
                    <a:pt x="18935" y="17533"/>
                  </a:lnTo>
                  <a:lnTo>
                    <a:pt x="18820" y="14364"/>
                  </a:lnTo>
                  <a:close/>
                  <a:moveTo>
                    <a:pt x="18704" y="18301"/>
                  </a:moveTo>
                  <a:lnTo>
                    <a:pt x="21700" y="21297"/>
                  </a:lnTo>
                  <a:lnTo>
                    <a:pt x="17456" y="21297"/>
                  </a:lnTo>
                  <a:lnTo>
                    <a:pt x="14460" y="18301"/>
                  </a:lnTo>
                  <a:close/>
                  <a:moveTo>
                    <a:pt x="22756" y="15248"/>
                  </a:moveTo>
                  <a:lnTo>
                    <a:pt x="25752" y="18243"/>
                  </a:lnTo>
                  <a:lnTo>
                    <a:pt x="25752" y="21297"/>
                  </a:lnTo>
                  <a:lnTo>
                    <a:pt x="22718" y="21297"/>
                  </a:lnTo>
                  <a:lnTo>
                    <a:pt x="19703" y="18301"/>
                  </a:lnTo>
                  <a:lnTo>
                    <a:pt x="22756" y="18301"/>
                  </a:lnTo>
                  <a:lnTo>
                    <a:pt x="22756" y="15248"/>
                  </a:lnTo>
                  <a:close/>
                  <a:moveTo>
                    <a:pt x="26482" y="18973"/>
                  </a:moveTo>
                  <a:lnTo>
                    <a:pt x="28133" y="20625"/>
                  </a:lnTo>
                  <a:lnTo>
                    <a:pt x="27442" y="21297"/>
                  </a:lnTo>
                  <a:lnTo>
                    <a:pt x="26482" y="21297"/>
                  </a:lnTo>
                  <a:lnTo>
                    <a:pt x="26482" y="18973"/>
                  </a:lnTo>
                  <a:close/>
                  <a:moveTo>
                    <a:pt x="26712" y="22007"/>
                  </a:moveTo>
                  <a:lnTo>
                    <a:pt x="26482" y="22257"/>
                  </a:lnTo>
                  <a:lnTo>
                    <a:pt x="26482" y="22007"/>
                  </a:lnTo>
                  <a:close/>
                  <a:moveTo>
                    <a:pt x="25752" y="22007"/>
                  </a:moveTo>
                  <a:lnTo>
                    <a:pt x="25752" y="22968"/>
                  </a:lnTo>
                  <a:lnTo>
                    <a:pt x="25061" y="23640"/>
                  </a:lnTo>
                  <a:lnTo>
                    <a:pt x="23428" y="22007"/>
                  </a:lnTo>
                  <a:close/>
                  <a:moveTo>
                    <a:pt x="25752" y="24005"/>
                  </a:moveTo>
                  <a:lnTo>
                    <a:pt x="25752" y="24177"/>
                  </a:lnTo>
                  <a:lnTo>
                    <a:pt x="25752" y="24350"/>
                  </a:lnTo>
                  <a:lnTo>
                    <a:pt x="25598" y="24177"/>
                  </a:lnTo>
                  <a:lnTo>
                    <a:pt x="25752" y="24005"/>
                  </a:lnTo>
                  <a:close/>
                  <a:moveTo>
                    <a:pt x="0" y="23774"/>
                  </a:moveTo>
                  <a:lnTo>
                    <a:pt x="0" y="24600"/>
                  </a:lnTo>
                  <a:lnTo>
                    <a:pt x="461" y="24197"/>
                  </a:lnTo>
                  <a:lnTo>
                    <a:pt x="0" y="23774"/>
                  </a:lnTo>
                  <a:close/>
                  <a:moveTo>
                    <a:pt x="17130" y="22007"/>
                  </a:moveTo>
                  <a:lnTo>
                    <a:pt x="19300" y="24177"/>
                  </a:lnTo>
                  <a:lnTo>
                    <a:pt x="17130" y="26328"/>
                  </a:lnTo>
                  <a:lnTo>
                    <a:pt x="17072" y="26328"/>
                  </a:lnTo>
                  <a:lnTo>
                    <a:pt x="14768" y="24177"/>
                  </a:lnTo>
                  <a:lnTo>
                    <a:pt x="17072" y="22007"/>
                  </a:lnTo>
                  <a:close/>
                  <a:moveTo>
                    <a:pt x="22430" y="22007"/>
                  </a:moveTo>
                  <a:lnTo>
                    <a:pt x="24581" y="24177"/>
                  </a:lnTo>
                  <a:lnTo>
                    <a:pt x="22430" y="26328"/>
                  </a:lnTo>
                  <a:lnTo>
                    <a:pt x="18167" y="26328"/>
                  </a:lnTo>
                  <a:lnTo>
                    <a:pt x="20337" y="24177"/>
                  </a:lnTo>
                  <a:lnTo>
                    <a:pt x="18167" y="22007"/>
                  </a:lnTo>
                  <a:close/>
                  <a:moveTo>
                    <a:pt x="25080" y="24696"/>
                  </a:moveTo>
                  <a:lnTo>
                    <a:pt x="25790" y="25368"/>
                  </a:lnTo>
                  <a:lnTo>
                    <a:pt x="25790" y="26328"/>
                  </a:lnTo>
                  <a:lnTo>
                    <a:pt x="23448" y="26328"/>
                  </a:lnTo>
                  <a:lnTo>
                    <a:pt x="25080" y="24696"/>
                  </a:lnTo>
                  <a:close/>
                  <a:moveTo>
                    <a:pt x="26482" y="26098"/>
                  </a:moveTo>
                  <a:lnTo>
                    <a:pt x="26712" y="26328"/>
                  </a:lnTo>
                  <a:lnTo>
                    <a:pt x="26482" y="26328"/>
                  </a:lnTo>
                  <a:lnTo>
                    <a:pt x="26482" y="26098"/>
                  </a:lnTo>
                  <a:close/>
                  <a:moveTo>
                    <a:pt x="27442" y="27058"/>
                  </a:moveTo>
                  <a:lnTo>
                    <a:pt x="28114" y="27749"/>
                  </a:lnTo>
                  <a:lnTo>
                    <a:pt x="26443" y="29401"/>
                  </a:lnTo>
                  <a:lnTo>
                    <a:pt x="26443" y="27058"/>
                  </a:lnTo>
                  <a:close/>
                  <a:moveTo>
                    <a:pt x="13692" y="18551"/>
                  </a:moveTo>
                  <a:lnTo>
                    <a:pt x="16592" y="21470"/>
                  </a:lnTo>
                  <a:lnTo>
                    <a:pt x="13673" y="24177"/>
                  </a:lnTo>
                  <a:lnTo>
                    <a:pt x="16611" y="26885"/>
                  </a:lnTo>
                  <a:lnTo>
                    <a:pt x="13711" y="29785"/>
                  </a:lnTo>
                  <a:lnTo>
                    <a:pt x="8085" y="24177"/>
                  </a:lnTo>
                  <a:lnTo>
                    <a:pt x="13692" y="18551"/>
                  </a:lnTo>
                  <a:close/>
                  <a:moveTo>
                    <a:pt x="21700" y="27058"/>
                  </a:moveTo>
                  <a:lnTo>
                    <a:pt x="18704" y="30054"/>
                  </a:lnTo>
                  <a:lnTo>
                    <a:pt x="14460" y="30054"/>
                  </a:lnTo>
                  <a:lnTo>
                    <a:pt x="17456" y="27058"/>
                  </a:lnTo>
                  <a:close/>
                  <a:moveTo>
                    <a:pt x="25752" y="27058"/>
                  </a:moveTo>
                  <a:lnTo>
                    <a:pt x="25752" y="30111"/>
                  </a:lnTo>
                  <a:lnTo>
                    <a:pt x="22756" y="33126"/>
                  </a:lnTo>
                  <a:lnTo>
                    <a:pt x="22756" y="30073"/>
                  </a:lnTo>
                  <a:lnTo>
                    <a:pt x="19703" y="30073"/>
                  </a:lnTo>
                  <a:lnTo>
                    <a:pt x="22718" y="27058"/>
                  </a:lnTo>
                  <a:close/>
                  <a:moveTo>
                    <a:pt x="22046" y="30783"/>
                  </a:moveTo>
                  <a:lnTo>
                    <a:pt x="22046" y="33856"/>
                  </a:lnTo>
                  <a:lnTo>
                    <a:pt x="21988" y="33894"/>
                  </a:lnTo>
                  <a:lnTo>
                    <a:pt x="18820" y="34010"/>
                  </a:lnTo>
                  <a:lnTo>
                    <a:pt x="18935" y="30822"/>
                  </a:lnTo>
                  <a:lnTo>
                    <a:pt x="18992" y="30783"/>
                  </a:lnTo>
                  <a:close/>
                  <a:moveTo>
                    <a:pt x="25752" y="31129"/>
                  </a:moveTo>
                  <a:lnTo>
                    <a:pt x="25752" y="35373"/>
                  </a:lnTo>
                  <a:lnTo>
                    <a:pt x="22756" y="38388"/>
                  </a:lnTo>
                  <a:lnTo>
                    <a:pt x="22756" y="34125"/>
                  </a:lnTo>
                  <a:lnTo>
                    <a:pt x="25752" y="31129"/>
                  </a:lnTo>
                  <a:close/>
                  <a:moveTo>
                    <a:pt x="13404" y="9659"/>
                  </a:moveTo>
                  <a:lnTo>
                    <a:pt x="13404" y="17859"/>
                  </a:lnTo>
                  <a:lnTo>
                    <a:pt x="7086" y="24177"/>
                  </a:lnTo>
                  <a:lnTo>
                    <a:pt x="13404" y="30495"/>
                  </a:lnTo>
                  <a:lnTo>
                    <a:pt x="13404" y="38695"/>
                  </a:lnTo>
                  <a:lnTo>
                    <a:pt x="7086" y="32377"/>
                  </a:lnTo>
                  <a:lnTo>
                    <a:pt x="768" y="38695"/>
                  </a:lnTo>
                  <a:lnTo>
                    <a:pt x="768" y="30495"/>
                  </a:lnTo>
                  <a:lnTo>
                    <a:pt x="7086" y="24177"/>
                  </a:lnTo>
                  <a:lnTo>
                    <a:pt x="768" y="17859"/>
                  </a:lnTo>
                  <a:lnTo>
                    <a:pt x="768" y="9659"/>
                  </a:lnTo>
                  <a:lnTo>
                    <a:pt x="7086" y="15958"/>
                  </a:lnTo>
                  <a:lnTo>
                    <a:pt x="13404" y="9659"/>
                  </a:lnTo>
                  <a:close/>
                  <a:moveTo>
                    <a:pt x="18224" y="30764"/>
                  </a:moveTo>
                  <a:lnTo>
                    <a:pt x="18071" y="34739"/>
                  </a:lnTo>
                  <a:lnTo>
                    <a:pt x="22046" y="34586"/>
                  </a:lnTo>
                  <a:lnTo>
                    <a:pt x="22046" y="38695"/>
                  </a:lnTo>
                  <a:lnTo>
                    <a:pt x="14115" y="38695"/>
                  </a:lnTo>
                  <a:lnTo>
                    <a:pt x="14115" y="30764"/>
                  </a:lnTo>
                  <a:close/>
                  <a:moveTo>
                    <a:pt x="7067" y="33395"/>
                  </a:moveTo>
                  <a:lnTo>
                    <a:pt x="12674" y="39003"/>
                  </a:lnTo>
                  <a:lnTo>
                    <a:pt x="9775" y="41922"/>
                  </a:lnTo>
                  <a:lnTo>
                    <a:pt x="7048" y="39003"/>
                  </a:lnTo>
                  <a:lnTo>
                    <a:pt x="4340" y="41922"/>
                  </a:lnTo>
                  <a:lnTo>
                    <a:pt x="1459" y="39003"/>
                  </a:lnTo>
                  <a:lnTo>
                    <a:pt x="7067" y="33395"/>
                  </a:lnTo>
                  <a:close/>
                  <a:moveTo>
                    <a:pt x="7086" y="40097"/>
                  </a:moveTo>
                  <a:lnTo>
                    <a:pt x="9237" y="42402"/>
                  </a:lnTo>
                  <a:lnTo>
                    <a:pt x="9237" y="42459"/>
                  </a:lnTo>
                  <a:lnTo>
                    <a:pt x="7086" y="44629"/>
                  </a:lnTo>
                  <a:lnTo>
                    <a:pt x="4916" y="42459"/>
                  </a:lnTo>
                  <a:lnTo>
                    <a:pt x="4916" y="42402"/>
                  </a:lnTo>
                  <a:lnTo>
                    <a:pt x="7086" y="40097"/>
                  </a:lnTo>
                  <a:close/>
                  <a:moveTo>
                    <a:pt x="1210" y="39752"/>
                  </a:moveTo>
                  <a:lnTo>
                    <a:pt x="4206" y="42747"/>
                  </a:lnTo>
                  <a:lnTo>
                    <a:pt x="4206" y="47010"/>
                  </a:lnTo>
                  <a:lnTo>
                    <a:pt x="1210" y="43996"/>
                  </a:lnTo>
                  <a:lnTo>
                    <a:pt x="1210" y="39752"/>
                  </a:lnTo>
                  <a:close/>
                  <a:moveTo>
                    <a:pt x="12962" y="39752"/>
                  </a:moveTo>
                  <a:lnTo>
                    <a:pt x="12962" y="43996"/>
                  </a:lnTo>
                  <a:lnTo>
                    <a:pt x="9967" y="47010"/>
                  </a:lnTo>
                  <a:lnTo>
                    <a:pt x="9967" y="42747"/>
                  </a:lnTo>
                  <a:lnTo>
                    <a:pt x="12962" y="39752"/>
                  </a:lnTo>
                  <a:close/>
                  <a:moveTo>
                    <a:pt x="16899" y="44130"/>
                  </a:moveTo>
                  <a:lnTo>
                    <a:pt x="16784" y="47299"/>
                  </a:lnTo>
                  <a:lnTo>
                    <a:pt x="16726" y="47337"/>
                  </a:lnTo>
                  <a:lnTo>
                    <a:pt x="13692" y="47337"/>
                  </a:lnTo>
                  <a:lnTo>
                    <a:pt x="13692" y="44284"/>
                  </a:lnTo>
                  <a:lnTo>
                    <a:pt x="13731" y="44245"/>
                  </a:lnTo>
                  <a:lnTo>
                    <a:pt x="16899" y="44130"/>
                  </a:lnTo>
                  <a:close/>
                  <a:moveTo>
                    <a:pt x="21604" y="39444"/>
                  </a:moveTo>
                  <a:lnTo>
                    <a:pt x="21604" y="47356"/>
                  </a:lnTo>
                  <a:lnTo>
                    <a:pt x="17494" y="47356"/>
                  </a:lnTo>
                  <a:lnTo>
                    <a:pt x="17648" y="43400"/>
                  </a:lnTo>
                  <a:lnTo>
                    <a:pt x="17648" y="43400"/>
                  </a:lnTo>
                  <a:lnTo>
                    <a:pt x="13692" y="43515"/>
                  </a:lnTo>
                  <a:lnTo>
                    <a:pt x="13692" y="39444"/>
                  </a:lnTo>
                  <a:close/>
                  <a:moveTo>
                    <a:pt x="9237" y="43477"/>
                  </a:moveTo>
                  <a:lnTo>
                    <a:pt x="9237" y="47721"/>
                  </a:lnTo>
                  <a:lnTo>
                    <a:pt x="7086" y="49891"/>
                  </a:lnTo>
                  <a:lnTo>
                    <a:pt x="4916" y="47721"/>
                  </a:lnTo>
                  <a:lnTo>
                    <a:pt x="4916" y="43477"/>
                  </a:lnTo>
                  <a:lnTo>
                    <a:pt x="7086" y="45628"/>
                  </a:lnTo>
                  <a:lnTo>
                    <a:pt x="9237" y="43477"/>
                  </a:lnTo>
                  <a:close/>
                  <a:moveTo>
                    <a:pt x="7086" y="50890"/>
                  </a:moveTo>
                  <a:lnTo>
                    <a:pt x="7259" y="51062"/>
                  </a:lnTo>
                  <a:lnTo>
                    <a:pt x="6894" y="51062"/>
                  </a:lnTo>
                  <a:lnTo>
                    <a:pt x="7086" y="50890"/>
                  </a:lnTo>
                  <a:close/>
                  <a:moveTo>
                    <a:pt x="9237" y="48739"/>
                  </a:moveTo>
                  <a:lnTo>
                    <a:pt x="9237" y="51062"/>
                  </a:lnTo>
                  <a:lnTo>
                    <a:pt x="8277" y="51062"/>
                  </a:lnTo>
                  <a:lnTo>
                    <a:pt x="7585" y="50390"/>
                  </a:lnTo>
                  <a:lnTo>
                    <a:pt x="9237" y="48739"/>
                  </a:lnTo>
                  <a:close/>
                  <a:moveTo>
                    <a:pt x="12962" y="45013"/>
                  </a:moveTo>
                  <a:lnTo>
                    <a:pt x="12962" y="48067"/>
                  </a:lnTo>
                  <a:lnTo>
                    <a:pt x="16016" y="48067"/>
                  </a:lnTo>
                  <a:lnTo>
                    <a:pt x="13020" y="51062"/>
                  </a:lnTo>
                  <a:lnTo>
                    <a:pt x="9967" y="51062"/>
                  </a:lnTo>
                  <a:lnTo>
                    <a:pt x="9967" y="48009"/>
                  </a:lnTo>
                  <a:lnTo>
                    <a:pt x="12962" y="45013"/>
                  </a:lnTo>
                  <a:close/>
                  <a:moveTo>
                    <a:pt x="4916" y="48739"/>
                  </a:moveTo>
                  <a:lnTo>
                    <a:pt x="6587" y="50390"/>
                  </a:lnTo>
                  <a:lnTo>
                    <a:pt x="5876" y="51082"/>
                  </a:lnTo>
                  <a:lnTo>
                    <a:pt x="4916" y="51082"/>
                  </a:lnTo>
                  <a:lnTo>
                    <a:pt x="4916" y="48739"/>
                  </a:lnTo>
                  <a:close/>
                  <a:moveTo>
                    <a:pt x="21297" y="48086"/>
                  </a:moveTo>
                  <a:lnTo>
                    <a:pt x="18301" y="51082"/>
                  </a:lnTo>
                  <a:lnTo>
                    <a:pt x="14038" y="51082"/>
                  </a:lnTo>
                  <a:lnTo>
                    <a:pt x="17053" y="48086"/>
                  </a:lnTo>
                  <a:close/>
                  <a:moveTo>
                    <a:pt x="5166" y="51811"/>
                  </a:moveTo>
                  <a:lnTo>
                    <a:pt x="4916" y="52042"/>
                  </a:lnTo>
                  <a:lnTo>
                    <a:pt x="4916" y="51811"/>
                  </a:lnTo>
                  <a:close/>
                  <a:moveTo>
                    <a:pt x="9237" y="51811"/>
                  </a:moveTo>
                  <a:lnTo>
                    <a:pt x="9237" y="52042"/>
                  </a:lnTo>
                  <a:lnTo>
                    <a:pt x="9006" y="51811"/>
                  </a:lnTo>
                  <a:close/>
                  <a:moveTo>
                    <a:pt x="4167" y="51811"/>
                  </a:moveTo>
                  <a:lnTo>
                    <a:pt x="4167" y="52772"/>
                  </a:lnTo>
                  <a:lnTo>
                    <a:pt x="3476" y="53463"/>
                  </a:lnTo>
                  <a:lnTo>
                    <a:pt x="1844" y="51811"/>
                  </a:lnTo>
                  <a:close/>
                  <a:moveTo>
                    <a:pt x="12290" y="51811"/>
                  </a:moveTo>
                  <a:lnTo>
                    <a:pt x="10639" y="53463"/>
                  </a:lnTo>
                  <a:lnTo>
                    <a:pt x="9967" y="52772"/>
                  </a:lnTo>
                  <a:lnTo>
                    <a:pt x="9967" y="51811"/>
                  </a:lnTo>
                  <a:close/>
                  <a:moveTo>
                    <a:pt x="4206" y="0"/>
                  </a:moveTo>
                  <a:lnTo>
                    <a:pt x="4206" y="346"/>
                  </a:lnTo>
                  <a:lnTo>
                    <a:pt x="1210" y="3341"/>
                  </a:lnTo>
                  <a:lnTo>
                    <a:pt x="1210" y="288"/>
                  </a:lnTo>
                  <a:lnTo>
                    <a:pt x="0" y="288"/>
                  </a:lnTo>
                  <a:lnTo>
                    <a:pt x="0" y="1018"/>
                  </a:lnTo>
                  <a:lnTo>
                    <a:pt x="480" y="1018"/>
                  </a:lnTo>
                  <a:lnTo>
                    <a:pt x="480" y="4052"/>
                  </a:lnTo>
                  <a:lnTo>
                    <a:pt x="442" y="4110"/>
                  </a:lnTo>
                  <a:lnTo>
                    <a:pt x="0" y="4129"/>
                  </a:lnTo>
                  <a:lnTo>
                    <a:pt x="0" y="4859"/>
                  </a:lnTo>
                  <a:lnTo>
                    <a:pt x="480" y="4820"/>
                  </a:lnTo>
                  <a:lnTo>
                    <a:pt x="480" y="8930"/>
                  </a:lnTo>
                  <a:lnTo>
                    <a:pt x="0" y="8930"/>
                  </a:lnTo>
                  <a:lnTo>
                    <a:pt x="0" y="9659"/>
                  </a:lnTo>
                  <a:lnTo>
                    <a:pt x="58" y="9659"/>
                  </a:lnTo>
                  <a:lnTo>
                    <a:pt x="58" y="17571"/>
                  </a:lnTo>
                  <a:lnTo>
                    <a:pt x="0" y="17571"/>
                  </a:lnTo>
                  <a:lnTo>
                    <a:pt x="0" y="19012"/>
                  </a:lnTo>
                  <a:lnTo>
                    <a:pt x="461" y="18551"/>
                  </a:lnTo>
                  <a:lnTo>
                    <a:pt x="6068" y="24177"/>
                  </a:lnTo>
                  <a:lnTo>
                    <a:pt x="461" y="29785"/>
                  </a:lnTo>
                  <a:lnTo>
                    <a:pt x="0" y="29343"/>
                  </a:lnTo>
                  <a:lnTo>
                    <a:pt x="0" y="30764"/>
                  </a:lnTo>
                  <a:lnTo>
                    <a:pt x="58" y="30764"/>
                  </a:lnTo>
                  <a:lnTo>
                    <a:pt x="58" y="38695"/>
                  </a:lnTo>
                  <a:lnTo>
                    <a:pt x="0" y="38695"/>
                  </a:lnTo>
                  <a:lnTo>
                    <a:pt x="0" y="39425"/>
                  </a:lnTo>
                  <a:lnTo>
                    <a:pt x="480" y="39425"/>
                  </a:lnTo>
                  <a:lnTo>
                    <a:pt x="480" y="43515"/>
                  </a:lnTo>
                  <a:lnTo>
                    <a:pt x="0" y="43496"/>
                  </a:lnTo>
                  <a:lnTo>
                    <a:pt x="0" y="44226"/>
                  </a:lnTo>
                  <a:lnTo>
                    <a:pt x="442" y="44245"/>
                  </a:lnTo>
                  <a:lnTo>
                    <a:pt x="480" y="44284"/>
                  </a:lnTo>
                  <a:lnTo>
                    <a:pt x="480" y="47337"/>
                  </a:lnTo>
                  <a:lnTo>
                    <a:pt x="0" y="47337"/>
                  </a:lnTo>
                  <a:lnTo>
                    <a:pt x="0" y="48047"/>
                  </a:lnTo>
                  <a:lnTo>
                    <a:pt x="1210" y="48047"/>
                  </a:lnTo>
                  <a:lnTo>
                    <a:pt x="1210" y="45013"/>
                  </a:lnTo>
                  <a:lnTo>
                    <a:pt x="4206" y="48009"/>
                  </a:lnTo>
                  <a:lnTo>
                    <a:pt x="4206" y="51062"/>
                  </a:lnTo>
                  <a:lnTo>
                    <a:pt x="1133" y="51062"/>
                  </a:lnTo>
                  <a:lnTo>
                    <a:pt x="0" y="49929"/>
                  </a:lnTo>
                  <a:lnTo>
                    <a:pt x="0" y="50947"/>
                  </a:lnTo>
                  <a:lnTo>
                    <a:pt x="115" y="51062"/>
                  </a:lnTo>
                  <a:lnTo>
                    <a:pt x="0" y="51062"/>
                  </a:lnTo>
                  <a:lnTo>
                    <a:pt x="0" y="51773"/>
                  </a:lnTo>
                  <a:lnTo>
                    <a:pt x="845" y="51773"/>
                  </a:lnTo>
                  <a:lnTo>
                    <a:pt x="2996" y="53943"/>
                  </a:lnTo>
                  <a:lnTo>
                    <a:pt x="4014" y="53943"/>
                  </a:lnTo>
                  <a:lnTo>
                    <a:pt x="4167" y="53770"/>
                  </a:lnTo>
                  <a:lnTo>
                    <a:pt x="4167" y="53943"/>
                  </a:lnTo>
                  <a:lnTo>
                    <a:pt x="4897" y="53943"/>
                  </a:lnTo>
                  <a:lnTo>
                    <a:pt x="4897" y="53060"/>
                  </a:lnTo>
                  <a:lnTo>
                    <a:pt x="6164" y="51773"/>
                  </a:lnTo>
                  <a:lnTo>
                    <a:pt x="7969" y="51773"/>
                  </a:lnTo>
                  <a:lnTo>
                    <a:pt x="9237" y="53060"/>
                  </a:lnTo>
                  <a:lnTo>
                    <a:pt x="9237" y="53943"/>
                  </a:lnTo>
                  <a:lnTo>
                    <a:pt x="9967" y="53943"/>
                  </a:lnTo>
                  <a:lnTo>
                    <a:pt x="9967" y="53770"/>
                  </a:lnTo>
                  <a:lnTo>
                    <a:pt x="10140" y="53943"/>
                  </a:lnTo>
                  <a:lnTo>
                    <a:pt x="11138" y="53943"/>
                  </a:lnTo>
                  <a:lnTo>
                    <a:pt x="13308" y="51773"/>
                  </a:lnTo>
                  <a:lnTo>
                    <a:pt x="17552" y="51773"/>
                  </a:lnTo>
                  <a:lnTo>
                    <a:pt x="15382" y="53943"/>
                  </a:lnTo>
                  <a:lnTo>
                    <a:pt x="16400" y="53943"/>
                  </a:lnTo>
                  <a:lnTo>
                    <a:pt x="18551" y="51773"/>
                  </a:lnTo>
                  <a:lnTo>
                    <a:pt x="18627" y="51773"/>
                  </a:lnTo>
                  <a:lnTo>
                    <a:pt x="20932" y="53943"/>
                  </a:lnTo>
                  <a:lnTo>
                    <a:pt x="21988" y="53943"/>
                  </a:lnTo>
                  <a:lnTo>
                    <a:pt x="19088" y="51216"/>
                  </a:lnTo>
                  <a:lnTo>
                    <a:pt x="21988" y="48316"/>
                  </a:lnTo>
                  <a:lnTo>
                    <a:pt x="27576" y="53943"/>
                  </a:lnTo>
                  <a:lnTo>
                    <a:pt x="28594" y="53943"/>
                  </a:lnTo>
                  <a:lnTo>
                    <a:pt x="22334" y="47625"/>
                  </a:lnTo>
                  <a:lnTo>
                    <a:pt x="22334" y="39425"/>
                  </a:lnTo>
                  <a:lnTo>
                    <a:pt x="28633" y="45724"/>
                  </a:lnTo>
                  <a:lnTo>
                    <a:pt x="28633" y="44725"/>
                  </a:lnTo>
                  <a:lnTo>
                    <a:pt x="23044" y="39137"/>
                  </a:lnTo>
                  <a:lnTo>
                    <a:pt x="25944" y="36218"/>
                  </a:lnTo>
                  <a:lnTo>
                    <a:pt x="28671" y="39137"/>
                  </a:lnTo>
                  <a:lnTo>
                    <a:pt x="28671" y="38081"/>
                  </a:lnTo>
                  <a:lnTo>
                    <a:pt x="26501" y="35776"/>
                  </a:lnTo>
                  <a:lnTo>
                    <a:pt x="26501" y="35700"/>
                  </a:lnTo>
                  <a:lnTo>
                    <a:pt x="28671" y="33530"/>
                  </a:lnTo>
                  <a:lnTo>
                    <a:pt x="28671" y="32531"/>
                  </a:lnTo>
                  <a:lnTo>
                    <a:pt x="26501" y="34682"/>
                  </a:lnTo>
                  <a:lnTo>
                    <a:pt x="26501" y="30438"/>
                  </a:lnTo>
                  <a:lnTo>
                    <a:pt x="28671" y="28287"/>
                  </a:lnTo>
                  <a:lnTo>
                    <a:pt x="28671" y="27269"/>
                  </a:lnTo>
                  <a:lnTo>
                    <a:pt x="28498" y="27096"/>
                  </a:lnTo>
                  <a:lnTo>
                    <a:pt x="28671" y="27096"/>
                  </a:lnTo>
                  <a:lnTo>
                    <a:pt x="28671" y="26386"/>
                  </a:lnTo>
                  <a:lnTo>
                    <a:pt x="27768" y="26386"/>
                  </a:lnTo>
                  <a:lnTo>
                    <a:pt x="26501" y="25118"/>
                  </a:lnTo>
                  <a:lnTo>
                    <a:pt x="26501" y="24216"/>
                  </a:lnTo>
                  <a:lnTo>
                    <a:pt x="26501" y="23294"/>
                  </a:lnTo>
                  <a:lnTo>
                    <a:pt x="27768" y="22007"/>
                  </a:lnTo>
                  <a:lnTo>
                    <a:pt x="28671" y="22007"/>
                  </a:lnTo>
                  <a:lnTo>
                    <a:pt x="28671" y="21297"/>
                  </a:lnTo>
                  <a:lnTo>
                    <a:pt x="28498" y="21297"/>
                  </a:lnTo>
                  <a:lnTo>
                    <a:pt x="28671" y="21124"/>
                  </a:lnTo>
                  <a:lnTo>
                    <a:pt x="28671" y="20125"/>
                  </a:lnTo>
                  <a:lnTo>
                    <a:pt x="26501" y="17955"/>
                  </a:lnTo>
                  <a:lnTo>
                    <a:pt x="26501" y="13711"/>
                  </a:lnTo>
                  <a:lnTo>
                    <a:pt x="28671" y="15862"/>
                  </a:lnTo>
                  <a:lnTo>
                    <a:pt x="28671" y="14864"/>
                  </a:lnTo>
                  <a:lnTo>
                    <a:pt x="26501" y="12694"/>
                  </a:lnTo>
                  <a:lnTo>
                    <a:pt x="26501" y="12617"/>
                  </a:lnTo>
                  <a:lnTo>
                    <a:pt x="28671" y="10312"/>
                  </a:lnTo>
                  <a:lnTo>
                    <a:pt x="28671" y="9256"/>
                  </a:lnTo>
                  <a:lnTo>
                    <a:pt x="25944" y="12175"/>
                  </a:lnTo>
                  <a:lnTo>
                    <a:pt x="23044" y="9237"/>
                  </a:lnTo>
                  <a:lnTo>
                    <a:pt x="28671" y="3629"/>
                  </a:lnTo>
                  <a:lnTo>
                    <a:pt x="28671" y="2612"/>
                  </a:lnTo>
                  <a:lnTo>
                    <a:pt x="22334" y="8930"/>
                  </a:lnTo>
                  <a:lnTo>
                    <a:pt x="22334" y="730"/>
                  </a:lnTo>
                  <a:lnTo>
                    <a:pt x="23044" y="0"/>
                  </a:lnTo>
                  <a:lnTo>
                    <a:pt x="21009" y="0"/>
                  </a:lnTo>
                  <a:lnTo>
                    <a:pt x="21297" y="288"/>
                  </a:lnTo>
                  <a:lnTo>
                    <a:pt x="17053" y="288"/>
                  </a:lnTo>
                  <a:lnTo>
                    <a:pt x="16726" y="0"/>
                  </a:lnTo>
                  <a:lnTo>
                    <a:pt x="15728" y="0"/>
                  </a:lnTo>
                  <a:lnTo>
                    <a:pt x="16016" y="288"/>
                  </a:lnTo>
                  <a:lnTo>
                    <a:pt x="12962" y="288"/>
                  </a:lnTo>
                  <a:lnTo>
                    <a:pt x="12962" y="3341"/>
                  </a:lnTo>
                  <a:lnTo>
                    <a:pt x="9967" y="346"/>
                  </a:lnTo>
                  <a:lnTo>
                    <a:pt x="9967" y="0"/>
                  </a:lnTo>
                  <a:lnTo>
                    <a:pt x="8584" y="0"/>
                  </a:lnTo>
                  <a:lnTo>
                    <a:pt x="9237" y="653"/>
                  </a:lnTo>
                  <a:lnTo>
                    <a:pt x="9237" y="4897"/>
                  </a:lnTo>
                  <a:lnTo>
                    <a:pt x="7086" y="2727"/>
                  </a:lnTo>
                  <a:lnTo>
                    <a:pt x="4916" y="4897"/>
                  </a:lnTo>
                  <a:lnTo>
                    <a:pt x="4916" y="653"/>
                  </a:lnTo>
                  <a:lnTo>
                    <a:pt x="5569"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4"/>
            <p:cNvSpPr/>
            <p:nvPr/>
          </p:nvSpPr>
          <p:spPr>
            <a:xfrm flipH="1">
              <a:off x="880084" y="1655632"/>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4"/>
            <p:cNvSpPr/>
            <p:nvPr/>
          </p:nvSpPr>
          <p:spPr>
            <a:xfrm flipH="1">
              <a:off x="880084" y="3483100"/>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CUSTOM_19_1_1">
    <p:spTree>
      <p:nvGrpSpPr>
        <p:cNvPr id="1" name="Shape 367"/>
        <p:cNvGrpSpPr/>
        <p:nvPr/>
      </p:nvGrpSpPr>
      <p:grpSpPr>
        <a:xfrm>
          <a:off x="0" y="0"/>
          <a:ext cx="0" cy="0"/>
          <a:chOff x="0" y="0"/>
          <a:chExt cx="0" cy="0"/>
        </a:xfrm>
      </p:grpSpPr>
      <p:grpSp>
        <p:nvGrpSpPr>
          <p:cNvPr id="368" name="Google Shape;368;p35"/>
          <p:cNvGrpSpPr/>
          <p:nvPr/>
        </p:nvGrpSpPr>
        <p:grpSpPr>
          <a:xfrm>
            <a:off x="-11" y="11"/>
            <a:ext cx="10802338" cy="881275"/>
            <a:chOff x="-11" y="11"/>
            <a:chExt cx="10802338" cy="881275"/>
          </a:xfrm>
        </p:grpSpPr>
        <p:sp>
          <p:nvSpPr>
            <p:cNvPr id="369" name="Google Shape;369;p35"/>
            <p:cNvSpPr/>
            <p:nvPr/>
          </p:nvSpPr>
          <p:spPr>
            <a:xfrm rot="5400000" flipH="1">
              <a:off x="9532654" y="-388388"/>
              <a:ext cx="881275" cy="1658073"/>
            </a:xfrm>
            <a:custGeom>
              <a:avLst/>
              <a:gdLst/>
              <a:ahLst/>
              <a:cxnLst/>
              <a:rect l="l" t="t" r="r" b="b"/>
              <a:pathLst>
                <a:path w="28671" h="53943" extrusionOk="0">
                  <a:moveTo>
                    <a:pt x="16726" y="1018"/>
                  </a:moveTo>
                  <a:lnTo>
                    <a:pt x="16784" y="1056"/>
                  </a:lnTo>
                  <a:lnTo>
                    <a:pt x="16899" y="4225"/>
                  </a:lnTo>
                  <a:lnTo>
                    <a:pt x="13731" y="4110"/>
                  </a:lnTo>
                  <a:lnTo>
                    <a:pt x="13692" y="4052"/>
                  </a:lnTo>
                  <a:lnTo>
                    <a:pt x="13692" y="1018"/>
                  </a:lnTo>
                  <a:close/>
                  <a:moveTo>
                    <a:pt x="7086" y="3745"/>
                  </a:moveTo>
                  <a:lnTo>
                    <a:pt x="9237" y="5915"/>
                  </a:lnTo>
                  <a:lnTo>
                    <a:pt x="9237" y="5972"/>
                  </a:lnTo>
                  <a:lnTo>
                    <a:pt x="7086" y="8277"/>
                  </a:lnTo>
                  <a:lnTo>
                    <a:pt x="4916" y="5972"/>
                  </a:lnTo>
                  <a:lnTo>
                    <a:pt x="4916" y="5915"/>
                  </a:lnTo>
                  <a:lnTo>
                    <a:pt x="7086" y="3745"/>
                  </a:lnTo>
                  <a:close/>
                  <a:moveTo>
                    <a:pt x="4206" y="1363"/>
                  </a:moveTo>
                  <a:lnTo>
                    <a:pt x="4206" y="5627"/>
                  </a:lnTo>
                  <a:lnTo>
                    <a:pt x="1210" y="8622"/>
                  </a:lnTo>
                  <a:lnTo>
                    <a:pt x="1210" y="4378"/>
                  </a:lnTo>
                  <a:lnTo>
                    <a:pt x="4206" y="1363"/>
                  </a:lnTo>
                  <a:close/>
                  <a:moveTo>
                    <a:pt x="9967" y="1363"/>
                  </a:moveTo>
                  <a:lnTo>
                    <a:pt x="12962" y="4378"/>
                  </a:lnTo>
                  <a:lnTo>
                    <a:pt x="12962" y="8622"/>
                  </a:lnTo>
                  <a:lnTo>
                    <a:pt x="9967" y="5627"/>
                  </a:lnTo>
                  <a:lnTo>
                    <a:pt x="9967" y="1363"/>
                  </a:lnTo>
                  <a:close/>
                  <a:moveTo>
                    <a:pt x="21604" y="1018"/>
                  </a:moveTo>
                  <a:lnTo>
                    <a:pt x="21604" y="8930"/>
                  </a:lnTo>
                  <a:lnTo>
                    <a:pt x="13692" y="8930"/>
                  </a:lnTo>
                  <a:lnTo>
                    <a:pt x="13692" y="4820"/>
                  </a:lnTo>
                  <a:lnTo>
                    <a:pt x="17648" y="4974"/>
                  </a:lnTo>
                  <a:lnTo>
                    <a:pt x="17494" y="1018"/>
                  </a:lnTo>
                  <a:close/>
                  <a:moveTo>
                    <a:pt x="9794" y="6452"/>
                  </a:moveTo>
                  <a:lnTo>
                    <a:pt x="12674" y="9371"/>
                  </a:lnTo>
                  <a:lnTo>
                    <a:pt x="7086" y="14960"/>
                  </a:lnTo>
                  <a:lnTo>
                    <a:pt x="1459" y="9371"/>
                  </a:lnTo>
                  <a:lnTo>
                    <a:pt x="4378" y="6452"/>
                  </a:lnTo>
                  <a:lnTo>
                    <a:pt x="7086" y="9371"/>
                  </a:lnTo>
                  <a:lnTo>
                    <a:pt x="9794" y="6452"/>
                  </a:lnTo>
                  <a:close/>
                  <a:moveTo>
                    <a:pt x="22756" y="9986"/>
                  </a:moveTo>
                  <a:lnTo>
                    <a:pt x="25752" y="12982"/>
                  </a:lnTo>
                  <a:lnTo>
                    <a:pt x="25752" y="17245"/>
                  </a:lnTo>
                  <a:lnTo>
                    <a:pt x="22756" y="14230"/>
                  </a:lnTo>
                  <a:lnTo>
                    <a:pt x="22756" y="9986"/>
                  </a:lnTo>
                  <a:close/>
                  <a:moveTo>
                    <a:pt x="22046" y="9659"/>
                  </a:moveTo>
                  <a:lnTo>
                    <a:pt x="22046" y="13750"/>
                  </a:lnTo>
                  <a:lnTo>
                    <a:pt x="18071" y="13615"/>
                  </a:lnTo>
                  <a:lnTo>
                    <a:pt x="18224" y="17571"/>
                  </a:lnTo>
                  <a:lnTo>
                    <a:pt x="14115" y="17571"/>
                  </a:lnTo>
                  <a:lnTo>
                    <a:pt x="14115" y="9659"/>
                  </a:lnTo>
                  <a:close/>
                  <a:moveTo>
                    <a:pt x="18820" y="14364"/>
                  </a:moveTo>
                  <a:lnTo>
                    <a:pt x="21988" y="14480"/>
                  </a:lnTo>
                  <a:lnTo>
                    <a:pt x="22046" y="14518"/>
                  </a:lnTo>
                  <a:lnTo>
                    <a:pt x="22046" y="17571"/>
                  </a:lnTo>
                  <a:lnTo>
                    <a:pt x="18992" y="17571"/>
                  </a:lnTo>
                  <a:lnTo>
                    <a:pt x="18935" y="17533"/>
                  </a:lnTo>
                  <a:lnTo>
                    <a:pt x="18820" y="14364"/>
                  </a:lnTo>
                  <a:close/>
                  <a:moveTo>
                    <a:pt x="18704" y="18301"/>
                  </a:moveTo>
                  <a:lnTo>
                    <a:pt x="21700" y="21297"/>
                  </a:lnTo>
                  <a:lnTo>
                    <a:pt x="17456" y="21297"/>
                  </a:lnTo>
                  <a:lnTo>
                    <a:pt x="14460" y="18301"/>
                  </a:lnTo>
                  <a:close/>
                  <a:moveTo>
                    <a:pt x="22756" y="15248"/>
                  </a:moveTo>
                  <a:lnTo>
                    <a:pt x="25752" y="18243"/>
                  </a:lnTo>
                  <a:lnTo>
                    <a:pt x="25752" y="21297"/>
                  </a:lnTo>
                  <a:lnTo>
                    <a:pt x="22718" y="21297"/>
                  </a:lnTo>
                  <a:lnTo>
                    <a:pt x="19703" y="18301"/>
                  </a:lnTo>
                  <a:lnTo>
                    <a:pt x="22756" y="18301"/>
                  </a:lnTo>
                  <a:lnTo>
                    <a:pt x="22756" y="15248"/>
                  </a:lnTo>
                  <a:close/>
                  <a:moveTo>
                    <a:pt x="26482" y="18973"/>
                  </a:moveTo>
                  <a:lnTo>
                    <a:pt x="28133" y="20625"/>
                  </a:lnTo>
                  <a:lnTo>
                    <a:pt x="27442" y="21297"/>
                  </a:lnTo>
                  <a:lnTo>
                    <a:pt x="26482" y="21297"/>
                  </a:lnTo>
                  <a:lnTo>
                    <a:pt x="26482" y="18973"/>
                  </a:lnTo>
                  <a:close/>
                  <a:moveTo>
                    <a:pt x="26712" y="22007"/>
                  </a:moveTo>
                  <a:lnTo>
                    <a:pt x="26482" y="22257"/>
                  </a:lnTo>
                  <a:lnTo>
                    <a:pt x="26482" y="22007"/>
                  </a:lnTo>
                  <a:close/>
                  <a:moveTo>
                    <a:pt x="25752" y="22007"/>
                  </a:moveTo>
                  <a:lnTo>
                    <a:pt x="25752" y="22968"/>
                  </a:lnTo>
                  <a:lnTo>
                    <a:pt x="25061" y="23640"/>
                  </a:lnTo>
                  <a:lnTo>
                    <a:pt x="23428" y="22007"/>
                  </a:lnTo>
                  <a:close/>
                  <a:moveTo>
                    <a:pt x="25752" y="24005"/>
                  </a:moveTo>
                  <a:lnTo>
                    <a:pt x="25752" y="24177"/>
                  </a:lnTo>
                  <a:lnTo>
                    <a:pt x="25752" y="24350"/>
                  </a:lnTo>
                  <a:lnTo>
                    <a:pt x="25598" y="24177"/>
                  </a:lnTo>
                  <a:lnTo>
                    <a:pt x="25752" y="24005"/>
                  </a:lnTo>
                  <a:close/>
                  <a:moveTo>
                    <a:pt x="0" y="23774"/>
                  </a:moveTo>
                  <a:lnTo>
                    <a:pt x="0" y="24600"/>
                  </a:lnTo>
                  <a:lnTo>
                    <a:pt x="461" y="24197"/>
                  </a:lnTo>
                  <a:lnTo>
                    <a:pt x="0" y="23774"/>
                  </a:lnTo>
                  <a:close/>
                  <a:moveTo>
                    <a:pt x="17130" y="22007"/>
                  </a:moveTo>
                  <a:lnTo>
                    <a:pt x="19300" y="24177"/>
                  </a:lnTo>
                  <a:lnTo>
                    <a:pt x="17130" y="26328"/>
                  </a:lnTo>
                  <a:lnTo>
                    <a:pt x="17072" y="26328"/>
                  </a:lnTo>
                  <a:lnTo>
                    <a:pt x="14768" y="24177"/>
                  </a:lnTo>
                  <a:lnTo>
                    <a:pt x="17072" y="22007"/>
                  </a:lnTo>
                  <a:close/>
                  <a:moveTo>
                    <a:pt x="22430" y="22007"/>
                  </a:moveTo>
                  <a:lnTo>
                    <a:pt x="24581" y="24177"/>
                  </a:lnTo>
                  <a:lnTo>
                    <a:pt x="22430" y="26328"/>
                  </a:lnTo>
                  <a:lnTo>
                    <a:pt x="18167" y="26328"/>
                  </a:lnTo>
                  <a:lnTo>
                    <a:pt x="20337" y="24177"/>
                  </a:lnTo>
                  <a:lnTo>
                    <a:pt x="18167" y="22007"/>
                  </a:lnTo>
                  <a:close/>
                  <a:moveTo>
                    <a:pt x="25080" y="24696"/>
                  </a:moveTo>
                  <a:lnTo>
                    <a:pt x="25790" y="25368"/>
                  </a:lnTo>
                  <a:lnTo>
                    <a:pt x="25790" y="26328"/>
                  </a:lnTo>
                  <a:lnTo>
                    <a:pt x="23448" y="26328"/>
                  </a:lnTo>
                  <a:lnTo>
                    <a:pt x="25080" y="24696"/>
                  </a:lnTo>
                  <a:close/>
                  <a:moveTo>
                    <a:pt x="26482" y="26098"/>
                  </a:moveTo>
                  <a:lnTo>
                    <a:pt x="26712" y="26328"/>
                  </a:lnTo>
                  <a:lnTo>
                    <a:pt x="26482" y="26328"/>
                  </a:lnTo>
                  <a:lnTo>
                    <a:pt x="26482" y="26098"/>
                  </a:lnTo>
                  <a:close/>
                  <a:moveTo>
                    <a:pt x="27442" y="27058"/>
                  </a:moveTo>
                  <a:lnTo>
                    <a:pt x="28114" y="27749"/>
                  </a:lnTo>
                  <a:lnTo>
                    <a:pt x="26443" y="29401"/>
                  </a:lnTo>
                  <a:lnTo>
                    <a:pt x="26443" y="27058"/>
                  </a:lnTo>
                  <a:close/>
                  <a:moveTo>
                    <a:pt x="13692" y="18551"/>
                  </a:moveTo>
                  <a:lnTo>
                    <a:pt x="16592" y="21470"/>
                  </a:lnTo>
                  <a:lnTo>
                    <a:pt x="13673" y="24177"/>
                  </a:lnTo>
                  <a:lnTo>
                    <a:pt x="16611" y="26885"/>
                  </a:lnTo>
                  <a:lnTo>
                    <a:pt x="13711" y="29785"/>
                  </a:lnTo>
                  <a:lnTo>
                    <a:pt x="8085" y="24177"/>
                  </a:lnTo>
                  <a:lnTo>
                    <a:pt x="13692" y="18551"/>
                  </a:lnTo>
                  <a:close/>
                  <a:moveTo>
                    <a:pt x="21700" y="27058"/>
                  </a:moveTo>
                  <a:lnTo>
                    <a:pt x="18704" y="30054"/>
                  </a:lnTo>
                  <a:lnTo>
                    <a:pt x="14460" y="30054"/>
                  </a:lnTo>
                  <a:lnTo>
                    <a:pt x="17456" y="27058"/>
                  </a:lnTo>
                  <a:close/>
                  <a:moveTo>
                    <a:pt x="25752" y="27058"/>
                  </a:moveTo>
                  <a:lnTo>
                    <a:pt x="25752" y="30111"/>
                  </a:lnTo>
                  <a:lnTo>
                    <a:pt x="22756" y="33126"/>
                  </a:lnTo>
                  <a:lnTo>
                    <a:pt x="22756" y="30073"/>
                  </a:lnTo>
                  <a:lnTo>
                    <a:pt x="19703" y="30073"/>
                  </a:lnTo>
                  <a:lnTo>
                    <a:pt x="22718" y="27058"/>
                  </a:lnTo>
                  <a:close/>
                  <a:moveTo>
                    <a:pt x="22046" y="30783"/>
                  </a:moveTo>
                  <a:lnTo>
                    <a:pt x="22046" y="33856"/>
                  </a:lnTo>
                  <a:lnTo>
                    <a:pt x="21988" y="33894"/>
                  </a:lnTo>
                  <a:lnTo>
                    <a:pt x="18820" y="34010"/>
                  </a:lnTo>
                  <a:lnTo>
                    <a:pt x="18935" y="30822"/>
                  </a:lnTo>
                  <a:lnTo>
                    <a:pt x="18992" y="30783"/>
                  </a:lnTo>
                  <a:close/>
                  <a:moveTo>
                    <a:pt x="25752" y="31129"/>
                  </a:moveTo>
                  <a:lnTo>
                    <a:pt x="25752" y="35373"/>
                  </a:lnTo>
                  <a:lnTo>
                    <a:pt x="22756" y="38388"/>
                  </a:lnTo>
                  <a:lnTo>
                    <a:pt x="22756" y="34125"/>
                  </a:lnTo>
                  <a:lnTo>
                    <a:pt x="25752" y="31129"/>
                  </a:lnTo>
                  <a:close/>
                  <a:moveTo>
                    <a:pt x="13404" y="9659"/>
                  </a:moveTo>
                  <a:lnTo>
                    <a:pt x="13404" y="17859"/>
                  </a:lnTo>
                  <a:lnTo>
                    <a:pt x="7086" y="24177"/>
                  </a:lnTo>
                  <a:lnTo>
                    <a:pt x="13404" y="30495"/>
                  </a:lnTo>
                  <a:lnTo>
                    <a:pt x="13404" y="38695"/>
                  </a:lnTo>
                  <a:lnTo>
                    <a:pt x="7086" y="32377"/>
                  </a:lnTo>
                  <a:lnTo>
                    <a:pt x="768" y="38695"/>
                  </a:lnTo>
                  <a:lnTo>
                    <a:pt x="768" y="30495"/>
                  </a:lnTo>
                  <a:lnTo>
                    <a:pt x="7086" y="24177"/>
                  </a:lnTo>
                  <a:lnTo>
                    <a:pt x="768" y="17859"/>
                  </a:lnTo>
                  <a:lnTo>
                    <a:pt x="768" y="9659"/>
                  </a:lnTo>
                  <a:lnTo>
                    <a:pt x="7086" y="15958"/>
                  </a:lnTo>
                  <a:lnTo>
                    <a:pt x="13404" y="9659"/>
                  </a:lnTo>
                  <a:close/>
                  <a:moveTo>
                    <a:pt x="18224" y="30764"/>
                  </a:moveTo>
                  <a:lnTo>
                    <a:pt x="18071" y="34739"/>
                  </a:lnTo>
                  <a:lnTo>
                    <a:pt x="22046" y="34586"/>
                  </a:lnTo>
                  <a:lnTo>
                    <a:pt x="22046" y="38695"/>
                  </a:lnTo>
                  <a:lnTo>
                    <a:pt x="14115" y="38695"/>
                  </a:lnTo>
                  <a:lnTo>
                    <a:pt x="14115" y="30764"/>
                  </a:lnTo>
                  <a:close/>
                  <a:moveTo>
                    <a:pt x="7067" y="33395"/>
                  </a:moveTo>
                  <a:lnTo>
                    <a:pt x="12674" y="39003"/>
                  </a:lnTo>
                  <a:lnTo>
                    <a:pt x="9775" y="41922"/>
                  </a:lnTo>
                  <a:lnTo>
                    <a:pt x="7048" y="39003"/>
                  </a:lnTo>
                  <a:lnTo>
                    <a:pt x="4340" y="41922"/>
                  </a:lnTo>
                  <a:lnTo>
                    <a:pt x="1459" y="39003"/>
                  </a:lnTo>
                  <a:lnTo>
                    <a:pt x="7067" y="33395"/>
                  </a:lnTo>
                  <a:close/>
                  <a:moveTo>
                    <a:pt x="7086" y="40097"/>
                  </a:moveTo>
                  <a:lnTo>
                    <a:pt x="9237" y="42402"/>
                  </a:lnTo>
                  <a:lnTo>
                    <a:pt x="9237" y="42459"/>
                  </a:lnTo>
                  <a:lnTo>
                    <a:pt x="7086" y="44629"/>
                  </a:lnTo>
                  <a:lnTo>
                    <a:pt x="4916" y="42459"/>
                  </a:lnTo>
                  <a:lnTo>
                    <a:pt x="4916" y="42402"/>
                  </a:lnTo>
                  <a:lnTo>
                    <a:pt x="7086" y="40097"/>
                  </a:lnTo>
                  <a:close/>
                  <a:moveTo>
                    <a:pt x="1210" y="39752"/>
                  </a:moveTo>
                  <a:lnTo>
                    <a:pt x="4206" y="42747"/>
                  </a:lnTo>
                  <a:lnTo>
                    <a:pt x="4206" y="47010"/>
                  </a:lnTo>
                  <a:lnTo>
                    <a:pt x="1210" y="43996"/>
                  </a:lnTo>
                  <a:lnTo>
                    <a:pt x="1210" y="39752"/>
                  </a:lnTo>
                  <a:close/>
                  <a:moveTo>
                    <a:pt x="12962" y="39752"/>
                  </a:moveTo>
                  <a:lnTo>
                    <a:pt x="12962" y="43996"/>
                  </a:lnTo>
                  <a:lnTo>
                    <a:pt x="9967" y="47010"/>
                  </a:lnTo>
                  <a:lnTo>
                    <a:pt x="9967" y="42747"/>
                  </a:lnTo>
                  <a:lnTo>
                    <a:pt x="12962" y="39752"/>
                  </a:lnTo>
                  <a:close/>
                  <a:moveTo>
                    <a:pt x="16899" y="44130"/>
                  </a:moveTo>
                  <a:lnTo>
                    <a:pt x="16784" y="47299"/>
                  </a:lnTo>
                  <a:lnTo>
                    <a:pt x="16726" y="47337"/>
                  </a:lnTo>
                  <a:lnTo>
                    <a:pt x="13692" y="47337"/>
                  </a:lnTo>
                  <a:lnTo>
                    <a:pt x="13692" y="44284"/>
                  </a:lnTo>
                  <a:lnTo>
                    <a:pt x="13731" y="44245"/>
                  </a:lnTo>
                  <a:lnTo>
                    <a:pt x="16899" y="44130"/>
                  </a:lnTo>
                  <a:close/>
                  <a:moveTo>
                    <a:pt x="21604" y="39444"/>
                  </a:moveTo>
                  <a:lnTo>
                    <a:pt x="21604" y="47356"/>
                  </a:lnTo>
                  <a:lnTo>
                    <a:pt x="17494" y="47356"/>
                  </a:lnTo>
                  <a:lnTo>
                    <a:pt x="17648" y="43400"/>
                  </a:lnTo>
                  <a:lnTo>
                    <a:pt x="17648" y="43400"/>
                  </a:lnTo>
                  <a:lnTo>
                    <a:pt x="13692" y="43515"/>
                  </a:lnTo>
                  <a:lnTo>
                    <a:pt x="13692" y="39444"/>
                  </a:lnTo>
                  <a:close/>
                  <a:moveTo>
                    <a:pt x="9237" y="43477"/>
                  </a:moveTo>
                  <a:lnTo>
                    <a:pt x="9237" y="47721"/>
                  </a:lnTo>
                  <a:lnTo>
                    <a:pt x="7086" y="49891"/>
                  </a:lnTo>
                  <a:lnTo>
                    <a:pt x="4916" y="47721"/>
                  </a:lnTo>
                  <a:lnTo>
                    <a:pt x="4916" y="43477"/>
                  </a:lnTo>
                  <a:lnTo>
                    <a:pt x="7086" y="45628"/>
                  </a:lnTo>
                  <a:lnTo>
                    <a:pt x="9237" y="43477"/>
                  </a:lnTo>
                  <a:close/>
                  <a:moveTo>
                    <a:pt x="7086" y="50890"/>
                  </a:moveTo>
                  <a:lnTo>
                    <a:pt x="7259" y="51062"/>
                  </a:lnTo>
                  <a:lnTo>
                    <a:pt x="6894" y="51062"/>
                  </a:lnTo>
                  <a:lnTo>
                    <a:pt x="7086" y="50890"/>
                  </a:lnTo>
                  <a:close/>
                  <a:moveTo>
                    <a:pt x="9237" y="48739"/>
                  </a:moveTo>
                  <a:lnTo>
                    <a:pt x="9237" y="51062"/>
                  </a:lnTo>
                  <a:lnTo>
                    <a:pt x="8277" y="51062"/>
                  </a:lnTo>
                  <a:lnTo>
                    <a:pt x="7585" y="50390"/>
                  </a:lnTo>
                  <a:lnTo>
                    <a:pt x="9237" y="48739"/>
                  </a:lnTo>
                  <a:close/>
                  <a:moveTo>
                    <a:pt x="12962" y="45013"/>
                  </a:moveTo>
                  <a:lnTo>
                    <a:pt x="12962" y="48067"/>
                  </a:lnTo>
                  <a:lnTo>
                    <a:pt x="16016" y="48067"/>
                  </a:lnTo>
                  <a:lnTo>
                    <a:pt x="13020" y="51062"/>
                  </a:lnTo>
                  <a:lnTo>
                    <a:pt x="9967" y="51062"/>
                  </a:lnTo>
                  <a:lnTo>
                    <a:pt x="9967" y="48009"/>
                  </a:lnTo>
                  <a:lnTo>
                    <a:pt x="12962" y="45013"/>
                  </a:lnTo>
                  <a:close/>
                  <a:moveTo>
                    <a:pt x="4916" y="48739"/>
                  </a:moveTo>
                  <a:lnTo>
                    <a:pt x="6587" y="50390"/>
                  </a:lnTo>
                  <a:lnTo>
                    <a:pt x="5876" y="51082"/>
                  </a:lnTo>
                  <a:lnTo>
                    <a:pt x="4916" y="51082"/>
                  </a:lnTo>
                  <a:lnTo>
                    <a:pt x="4916" y="48739"/>
                  </a:lnTo>
                  <a:close/>
                  <a:moveTo>
                    <a:pt x="21297" y="48086"/>
                  </a:moveTo>
                  <a:lnTo>
                    <a:pt x="18301" y="51082"/>
                  </a:lnTo>
                  <a:lnTo>
                    <a:pt x="14038" y="51082"/>
                  </a:lnTo>
                  <a:lnTo>
                    <a:pt x="17053" y="48086"/>
                  </a:lnTo>
                  <a:close/>
                  <a:moveTo>
                    <a:pt x="5166" y="51811"/>
                  </a:moveTo>
                  <a:lnTo>
                    <a:pt x="4916" y="52042"/>
                  </a:lnTo>
                  <a:lnTo>
                    <a:pt x="4916" y="51811"/>
                  </a:lnTo>
                  <a:close/>
                  <a:moveTo>
                    <a:pt x="9237" y="51811"/>
                  </a:moveTo>
                  <a:lnTo>
                    <a:pt x="9237" y="52042"/>
                  </a:lnTo>
                  <a:lnTo>
                    <a:pt x="9006" y="51811"/>
                  </a:lnTo>
                  <a:close/>
                  <a:moveTo>
                    <a:pt x="4167" y="51811"/>
                  </a:moveTo>
                  <a:lnTo>
                    <a:pt x="4167" y="52772"/>
                  </a:lnTo>
                  <a:lnTo>
                    <a:pt x="3476" y="53463"/>
                  </a:lnTo>
                  <a:lnTo>
                    <a:pt x="1844" y="51811"/>
                  </a:lnTo>
                  <a:close/>
                  <a:moveTo>
                    <a:pt x="12290" y="51811"/>
                  </a:moveTo>
                  <a:lnTo>
                    <a:pt x="10639" y="53463"/>
                  </a:lnTo>
                  <a:lnTo>
                    <a:pt x="9967" y="52772"/>
                  </a:lnTo>
                  <a:lnTo>
                    <a:pt x="9967" y="51811"/>
                  </a:lnTo>
                  <a:close/>
                  <a:moveTo>
                    <a:pt x="4206" y="0"/>
                  </a:moveTo>
                  <a:lnTo>
                    <a:pt x="4206" y="346"/>
                  </a:lnTo>
                  <a:lnTo>
                    <a:pt x="1210" y="3341"/>
                  </a:lnTo>
                  <a:lnTo>
                    <a:pt x="1210" y="288"/>
                  </a:lnTo>
                  <a:lnTo>
                    <a:pt x="0" y="288"/>
                  </a:lnTo>
                  <a:lnTo>
                    <a:pt x="0" y="1018"/>
                  </a:lnTo>
                  <a:lnTo>
                    <a:pt x="480" y="1018"/>
                  </a:lnTo>
                  <a:lnTo>
                    <a:pt x="480" y="4052"/>
                  </a:lnTo>
                  <a:lnTo>
                    <a:pt x="442" y="4110"/>
                  </a:lnTo>
                  <a:lnTo>
                    <a:pt x="0" y="4129"/>
                  </a:lnTo>
                  <a:lnTo>
                    <a:pt x="0" y="4859"/>
                  </a:lnTo>
                  <a:lnTo>
                    <a:pt x="480" y="4820"/>
                  </a:lnTo>
                  <a:lnTo>
                    <a:pt x="480" y="8930"/>
                  </a:lnTo>
                  <a:lnTo>
                    <a:pt x="0" y="8930"/>
                  </a:lnTo>
                  <a:lnTo>
                    <a:pt x="0" y="9659"/>
                  </a:lnTo>
                  <a:lnTo>
                    <a:pt x="58" y="9659"/>
                  </a:lnTo>
                  <a:lnTo>
                    <a:pt x="58" y="17571"/>
                  </a:lnTo>
                  <a:lnTo>
                    <a:pt x="0" y="17571"/>
                  </a:lnTo>
                  <a:lnTo>
                    <a:pt x="0" y="19012"/>
                  </a:lnTo>
                  <a:lnTo>
                    <a:pt x="461" y="18551"/>
                  </a:lnTo>
                  <a:lnTo>
                    <a:pt x="6068" y="24177"/>
                  </a:lnTo>
                  <a:lnTo>
                    <a:pt x="461" y="29785"/>
                  </a:lnTo>
                  <a:lnTo>
                    <a:pt x="0" y="29343"/>
                  </a:lnTo>
                  <a:lnTo>
                    <a:pt x="0" y="30764"/>
                  </a:lnTo>
                  <a:lnTo>
                    <a:pt x="58" y="30764"/>
                  </a:lnTo>
                  <a:lnTo>
                    <a:pt x="58" y="38695"/>
                  </a:lnTo>
                  <a:lnTo>
                    <a:pt x="0" y="38695"/>
                  </a:lnTo>
                  <a:lnTo>
                    <a:pt x="0" y="39425"/>
                  </a:lnTo>
                  <a:lnTo>
                    <a:pt x="480" y="39425"/>
                  </a:lnTo>
                  <a:lnTo>
                    <a:pt x="480" y="43515"/>
                  </a:lnTo>
                  <a:lnTo>
                    <a:pt x="0" y="43496"/>
                  </a:lnTo>
                  <a:lnTo>
                    <a:pt x="0" y="44226"/>
                  </a:lnTo>
                  <a:lnTo>
                    <a:pt x="442" y="44245"/>
                  </a:lnTo>
                  <a:lnTo>
                    <a:pt x="480" y="44284"/>
                  </a:lnTo>
                  <a:lnTo>
                    <a:pt x="480" y="47337"/>
                  </a:lnTo>
                  <a:lnTo>
                    <a:pt x="0" y="47337"/>
                  </a:lnTo>
                  <a:lnTo>
                    <a:pt x="0" y="48047"/>
                  </a:lnTo>
                  <a:lnTo>
                    <a:pt x="1210" y="48047"/>
                  </a:lnTo>
                  <a:lnTo>
                    <a:pt x="1210" y="45013"/>
                  </a:lnTo>
                  <a:lnTo>
                    <a:pt x="4206" y="48009"/>
                  </a:lnTo>
                  <a:lnTo>
                    <a:pt x="4206" y="51062"/>
                  </a:lnTo>
                  <a:lnTo>
                    <a:pt x="1133" y="51062"/>
                  </a:lnTo>
                  <a:lnTo>
                    <a:pt x="0" y="49929"/>
                  </a:lnTo>
                  <a:lnTo>
                    <a:pt x="0" y="50947"/>
                  </a:lnTo>
                  <a:lnTo>
                    <a:pt x="115" y="51062"/>
                  </a:lnTo>
                  <a:lnTo>
                    <a:pt x="0" y="51062"/>
                  </a:lnTo>
                  <a:lnTo>
                    <a:pt x="0" y="51773"/>
                  </a:lnTo>
                  <a:lnTo>
                    <a:pt x="845" y="51773"/>
                  </a:lnTo>
                  <a:lnTo>
                    <a:pt x="2996" y="53943"/>
                  </a:lnTo>
                  <a:lnTo>
                    <a:pt x="4014" y="53943"/>
                  </a:lnTo>
                  <a:lnTo>
                    <a:pt x="4167" y="53770"/>
                  </a:lnTo>
                  <a:lnTo>
                    <a:pt x="4167" y="53943"/>
                  </a:lnTo>
                  <a:lnTo>
                    <a:pt x="4897" y="53943"/>
                  </a:lnTo>
                  <a:lnTo>
                    <a:pt x="4897" y="53060"/>
                  </a:lnTo>
                  <a:lnTo>
                    <a:pt x="6164" y="51773"/>
                  </a:lnTo>
                  <a:lnTo>
                    <a:pt x="7969" y="51773"/>
                  </a:lnTo>
                  <a:lnTo>
                    <a:pt x="9237" y="53060"/>
                  </a:lnTo>
                  <a:lnTo>
                    <a:pt x="9237" y="53943"/>
                  </a:lnTo>
                  <a:lnTo>
                    <a:pt x="9967" y="53943"/>
                  </a:lnTo>
                  <a:lnTo>
                    <a:pt x="9967" y="53770"/>
                  </a:lnTo>
                  <a:lnTo>
                    <a:pt x="10140" y="53943"/>
                  </a:lnTo>
                  <a:lnTo>
                    <a:pt x="11138" y="53943"/>
                  </a:lnTo>
                  <a:lnTo>
                    <a:pt x="13308" y="51773"/>
                  </a:lnTo>
                  <a:lnTo>
                    <a:pt x="17552" y="51773"/>
                  </a:lnTo>
                  <a:lnTo>
                    <a:pt x="15382" y="53943"/>
                  </a:lnTo>
                  <a:lnTo>
                    <a:pt x="16400" y="53943"/>
                  </a:lnTo>
                  <a:lnTo>
                    <a:pt x="18551" y="51773"/>
                  </a:lnTo>
                  <a:lnTo>
                    <a:pt x="18627" y="51773"/>
                  </a:lnTo>
                  <a:lnTo>
                    <a:pt x="20932" y="53943"/>
                  </a:lnTo>
                  <a:lnTo>
                    <a:pt x="21988" y="53943"/>
                  </a:lnTo>
                  <a:lnTo>
                    <a:pt x="19088" y="51216"/>
                  </a:lnTo>
                  <a:lnTo>
                    <a:pt x="21988" y="48316"/>
                  </a:lnTo>
                  <a:lnTo>
                    <a:pt x="27576" y="53943"/>
                  </a:lnTo>
                  <a:lnTo>
                    <a:pt x="28594" y="53943"/>
                  </a:lnTo>
                  <a:lnTo>
                    <a:pt x="22334" y="47625"/>
                  </a:lnTo>
                  <a:lnTo>
                    <a:pt x="22334" y="39425"/>
                  </a:lnTo>
                  <a:lnTo>
                    <a:pt x="28633" y="45724"/>
                  </a:lnTo>
                  <a:lnTo>
                    <a:pt x="28633" y="44725"/>
                  </a:lnTo>
                  <a:lnTo>
                    <a:pt x="23044" y="39137"/>
                  </a:lnTo>
                  <a:lnTo>
                    <a:pt x="25944" y="36218"/>
                  </a:lnTo>
                  <a:lnTo>
                    <a:pt x="28671" y="39137"/>
                  </a:lnTo>
                  <a:lnTo>
                    <a:pt x="28671" y="38081"/>
                  </a:lnTo>
                  <a:lnTo>
                    <a:pt x="26501" y="35776"/>
                  </a:lnTo>
                  <a:lnTo>
                    <a:pt x="26501" y="35700"/>
                  </a:lnTo>
                  <a:lnTo>
                    <a:pt x="28671" y="33530"/>
                  </a:lnTo>
                  <a:lnTo>
                    <a:pt x="28671" y="32531"/>
                  </a:lnTo>
                  <a:lnTo>
                    <a:pt x="26501" y="34682"/>
                  </a:lnTo>
                  <a:lnTo>
                    <a:pt x="26501" y="30438"/>
                  </a:lnTo>
                  <a:lnTo>
                    <a:pt x="28671" y="28287"/>
                  </a:lnTo>
                  <a:lnTo>
                    <a:pt x="28671" y="27269"/>
                  </a:lnTo>
                  <a:lnTo>
                    <a:pt x="28498" y="27096"/>
                  </a:lnTo>
                  <a:lnTo>
                    <a:pt x="28671" y="27096"/>
                  </a:lnTo>
                  <a:lnTo>
                    <a:pt x="28671" y="26386"/>
                  </a:lnTo>
                  <a:lnTo>
                    <a:pt x="27768" y="26386"/>
                  </a:lnTo>
                  <a:lnTo>
                    <a:pt x="26501" y="25118"/>
                  </a:lnTo>
                  <a:lnTo>
                    <a:pt x="26501" y="24216"/>
                  </a:lnTo>
                  <a:lnTo>
                    <a:pt x="26501" y="23294"/>
                  </a:lnTo>
                  <a:lnTo>
                    <a:pt x="27768" y="22007"/>
                  </a:lnTo>
                  <a:lnTo>
                    <a:pt x="28671" y="22007"/>
                  </a:lnTo>
                  <a:lnTo>
                    <a:pt x="28671" y="21297"/>
                  </a:lnTo>
                  <a:lnTo>
                    <a:pt x="28498" y="21297"/>
                  </a:lnTo>
                  <a:lnTo>
                    <a:pt x="28671" y="21124"/>
                  </a:lnTo>
                  <a:lnTo>
                    <a:pt x="28671" y="20125"/>
                  </a:lnTo>
                  <a:lnTo>
                    <a:pt x="26501" y="17955"/>
                  </a:lnTo>
                  <a:lnTo>
                    <a:pt x="26501" y="13711"/>
                  </a:lnTo>
                  <a:lnTo>
                    <a:pt x="28671" y="15862"/>
                  </a:lnTo>
                  <a:lnTo>
                    <a:pt x="28671" y="14864"/>
                  </a:lnTo>
                  <a:lnTo>
                    <a:pt x="26501" y="12694"/>
                  </a:lnTo>
                  <a:lnTo>
                    <a:pt x="26501" y="12617"/>
                  </a:lnTo>
                  <a:lnTo>
                    <a:pt x="28671" y="10312"/>
                  </a:lnTo>
                  <a:lnTo>
                    <a:pt x="28671" y="9256"/>
                  </a:lnTo>
                  <a:lnTo>
                    <a:pt x="25944" y="12175"/>
                  </a:lnTo>
                  <a:lnTo>
                    <a:pt x="23044" y="9237"/>
                  </a:lnTo>
                  <a:lnTo>
                    <a:pt x="28671" y="3629"/>
                  </a:lnTo>
                  <a:lnTo>
                    <a:pt x="28671" y="2612"/>
                  </a:lnTo>
                  <a:lnTo>
                    <a:pt x="22334" y="8930"/>
                  </a:lnTo>
                  <a:lnTo>
                    <a:pt x="22334" y="730"/>
                  </a:lnTo>
                  <a:lnTo>
                    <a:pt x="23044" y="0"/>
                  </a:lnTo>
                  <a:lnTo>
                    <a:pt x="21009" y="0"/>
                  </a:lnTo>
                  <a:lnTo>
                    <a:pt x="21297" y="288"/>
                  </a:lnTo>
                  <a:lnTo>
                    <a:pt x="17053" y="288"/>
                  </a:lnTo>
                  <a:lnTo>
                    <a:pt x="16726" y="0"/>
                  </a:lnTo>
                  <a:lnTo>
                    <a:pt x="15728" y="0"/>
                  </a:lnTo>
                  <a:lnTo>
                    <a:pt x="16016" y="288"/>
                  </a:lnTo>
                  <a:lnTo>
                    <a:pt x="12962" y="288"/>
                  </a:lnTo>
                  <a:lnTo>
                    <a:pt x="12962" y="3341"/>
                  </a:lnTo>
                  <a:lnTo>
                    <a:pt x="9967" y="346"/>
                  </a:lnTo>
                  <a:lnTo>
                    <a:pt x="9967" y="0"/>
                  </a:lnTo>
                  <a:lnTo>
                    <a:pt x="8584" y="0"/>
                  </a:lnTo>
                  <a:lnTo>
                    <a:pt x="9237" y="653"/>
                  </a:lnTo>
                  <a:lnTo>
                    <a:pt x="9237" y="4897"/>
                  </a:lnTo>
                  <a:lnTo>
                    <a:pt x="7086" y="2727"/>
                  </a:lnTo>
                  <a:lnTo>
                    <a:pt x="4916" y="4897"/>
                  </a:lnTo>
                  <a:lnTo>
                    <a:pt x="4916" y="653"/>
                  </a:lnTo>
                  <a:lnTo>
                    <a:pt x="5569"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5"/>
            <p:cNvSpPr/>
            <p:nvPr/>
          </p:nvSpPr>
          <p:spPr>
            <a:xfrm rot="5400000" flipH="1">
              <a:off x="7791098" y="-474284"/>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5"/>
            <p:cNvSpPr/>
            <p:nvPr/>
          </p:nvSpPr>
          <p:spPr>
            <a:xfrm rot="-5400000">
              <a:off x="5961334" y="-474284"/>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5"/>
            <p:cNvSpPr/>
            <p:nvPr/>
          </p:nvSpPr>
          <p:spPr>
            <a:xfrm rot="-5400000">
              <a:off x="4131484" y="-474284"/>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5"/>
            <p:cNvSpPr/>
            <p:nvPr/>
          </p:nvSpPr>
          <p:spPr>
            <a:xfrm rot="-5400000">
              <a:off x="2304134" y="-474284"/>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5"/>
            <p:cNvSpPr/>
            <p:nvPr/>
          </p:nvSpPr>
          <p:spPr>
            <a:xfrm rot="-5400000">
              <a:off x="474284" y="-474284"/>
              <a:ext cx="881275" cy="1829865"/>
            </a:xfrm>
            <a:custGeom>
              <a:avLst/>
              <a:gdLst/>
              <a:ahLst/>
              <a:cxnLst/>
              <a:rect l="l" t="t" r="r" b="b"/>
              <a:pathLst>
                <a:path w="28671" h="59532" extrusionOk="0">
                  <a:moveTo>
                    <a:pt x="4916" y="1921"/>
                  </a:moveTo>
                  <a:lnTo>
                    <a:pt x="5166" y="2170"/>
                  </a:lnTo>
                  <a:lnTo>
                    <a:pt x="4916" y="2170"/>
                  </a:lnTo>
                  <a:lnTo>
                    <a:pt x="4916" y="1921"/>
                  </a:lnTo>
                  <a:close/>
                  <a:moveTo>
                    <a:pt x="9237" y="1921"/>
                  </a:moveTo>
                  <a:lnTo>
                    <a:pt x="9237" y="2170"/>
                  </a:lnTo>
                  <a:lnTo>
                    <a:pt x="9006" y="2170"/>
                  </a:lnTo>
                  <a:lnTo>
                    <a:pt x="9237" y="1921"/>
                  </a:lnTo>
                  <a:close/>
                  <a:moveTo>
                    <a:pt x="10639" y="499"/>
                  </a:moveTo>
                  <a:lnTo>
                    <a:pt x="12290" y="2170"/>
                  </a:lnTo>
                  <a:lnTo>
                    <a:pt x="9967" y="2170"/>
                  </a:lnTo>
                  <a:lnTo>
                    <a:pt x="9967" y="1210"/>
                  </a:lnTo>
                  <a:lnTo>
                    <a:pt x="10639" y="499"/>
                  </a:lnTo>
                  <a:close/>
                  <a:moveTo>
                    <a:pt x="3514" y="538"/>
                  </a:moveTo>
                  <a:lnTo>
                    <a:pt x="4206" y="1229"/>
                  </a:lnTo>
                  <a:lnTo>
                    <a:pt x="4206" y="2189"/>
                  </a:lnTo>
                  <a:lnTo>
                    <a:pt x="1844" y="2189"/>
                  </a:lnTo>
                  <a:lnTo>
                    <a:pt x="3514" y="538"/>
                  </a:lnTo>
                  <a:close/>
                  <a:moveTo>
                    <a:pt x="7278" y="2881"/>
                  </a:moveTo>
                  <a:lnTo>
                    <a:pt x="7105" y="3054"/>
                  </a:lnTo>
                  <a:lnTo>
                    <a:pt x="6913" y="2881"/>
                  </a:lnTo>
                  <a:close/>
                  <a:moveTo>
                    <a:pt x="5876" y="2881"/>
                  </a:moveTo>
                  <a:lnTo>
                    <a:pt x="6548" y="3553"/>
                  </a:lnTo>
                  <a:lnTo>
                    <a:pt x="4897" y="5204"/>
                  </a:lnTo>
                  <a:lnTo>
                    <a:pt x="4897" y="2881"/>
                  </a:lnTo>
                  <a:close/>
                  <a:moveTo>
                    <a:pt x="9218" y="2900"/>
                  </a:moveTo>
                  <a:lnTo>
                    <a:pt x="9218" y="5243"/>
                  </a:lnTo>
                  <a:lnTo>
                    <a:pt x="7585" y="3572"/>
                  </a:lnTo>
                  <a:lnTo>
                    <a:pt x="8258" y="2900"/>
                  </a:lnTo>
                  <a:close/>
                  <a:moveTo>
                    <a:pt x="18301" y="2881"/>
                  </a:moveTo>
                  <a:lnTo>
                    <a:pt x="21297" y="5876"/>
                  </a:lnTo>
                  <a:lnTo>
                    <a:pt x="17053" y="5876"/>
                  </a:lnTo>
                  <a:lnTo>
                    <a:pt x="14038" y="2881"/>
                  </a:lnTo>
                  <a:close/>
                  <a:moveTo>
                    <a:pt x="13020" y="2900"/>
                  </a:moveTo>
                  <a:lnTo>
                    <a:pt x="16016" y="5915"/>
                  </a:lnTo>
                  <a:lnTo>
                    <a:pt x="12962" y="5915"/>
                  </a:lnTo>
                  <a:lnTo>
                    <a:pt x="12962" y="8949"/>
                  </a:lnTo>
                  <a:lnTo>
                    <a:pt x="9967" y="5953"/>
                  </a:lnTo>
                  <a:lnTo>
                    <a:pt x="9967" y="2900"/>
                  </a:lnTo>
                  <a:close/>
                  <a:moveTo>
                    <a:pt x="16726" y="6625"/>
                  </a:moveTo>
                  <a:lnTo>
                    <a:pt x="16784" y="6683"/>
                  </a:lnTo>
                  <a:lnTo>
                    <a:pt x="16899" y="9832"/>
                  </a:lnTo>
                  <a:lnTo>
                    <a:pt x="13731" y="9717"/>
                  </a:lnTo>
                  <a:lnTo>
                    <a:pt x="13692" y="9679"/>
                  </a:lnTo>
                  <a:lnTo>
                    <a:pt x="13692" y="6625"/>
                  </a:lnTo>
                  <a:close/>
                  <a:moveTo>
                    <a:pt x="7086" y="4091"/>
                  </a:moveTo>
                  <a:lnTo>
                    <a:pt x="9237" y="6241"/>
                  </a:lnTo>
                  <a:lnTo>
                    <a:pt x="9237" y="10485"/>
                  </a:lnTo>
                  <a:lnTo>
                    <a:pt x="7086" y="8335"/>
                  </a:lnTo>
                  <a:lnTo>
                    <a:pt x="4916" y="10485"/>
                  </a:lnTo>
                  <a:lnTo>
                    <a:pt x="4916" y="6241"/>
                  </a:lnTo>
                  <a:lnTo>
                    <a:pt x="7086" y="4091"/>
                  </a:lnTo>
                  <a:close/>
                  <a:moveTo>
                    <a:pt x="7086" y="9333"/>
                  </a:moveTo>
                  <a:lnTo>
                    <a:pt x="9237" y="11503"/>
                  </a:lnTo>
                  <a:lnTo>
                    <a:pt x="9237" y="11580"/>
                  </a:lnTo>
                  <a:lnTo>
                    <a:pt x="7086" y="13884"/>
                  </a:lnTo>
                  <a:lnTo>
                    <a:pt x="4916" y="11580"/>
                  </a:lnTo>
                  <a:lnTo>
                    <a:pt x="4916" y="11503"/>
                  </a:lnTo>
                  <a:lnTo>
                    <a:pt x="7086" y="9333"/>
                  </a:lnTo>
                  <a:close/>
                  <a:moveTo>
                    <a:pt x="4206" y="6952"/>
                  </a:moveTo>
                  <a:lnTo>
                    <a:pt x="4206" y="11215"/>
                  </a:lnTo>
                  <a:lnTo>
                    <a:pt x="1210" y="14211"/>
                  </a:lnTo>
                  <a:lnTo>
                    <a:pt x="1210" y="9967"/>
                  </a:lnTo>
                  <a:lnTo>
                    <a:pt x="4206" y="6952"/>
                  </a:lnTo>
                  <a:close/>
                  <a:moveTo>
                    <a:pt x="9967" y="6971"/>
                  </a:moveTo>
                  <a:lnTo>
                    <a:pt x="12962" y="9967"/>
                  </a:lnTo>
                  <a:lnTo>
                    <a:pt x="12962" y="14211"/>
                  </a:lnTo>
                  <a:lnTo>
                    <a:pt x="9967" y="11215"/>
                  </a:lnTo>
                  <a:lnTo>
                    <a:pt x="9967" y="6971"/>
                  </a:lnTo>
                  <a:close/>
                  <a:moveTo>
                    <a:pt x="21604" y="6606"/>
                  </a:moveTo>
                  <a:lnTo>
                    <a:pt x="21604" y="14518"/>
                  </a:lnTo>
                  <a:lnTo>
                    <a:pt x="13692" y="14518"/>
                  </a:lnTo>
                  <a:lnTo>
                    <a:pt x="13692" y="10409"/>
                  </a:lnTo>
                  <a:lnTo>
                    <a:pt x="17648" y="10562"/>
                  </a:lnTo>
                  <a:lnTo>
                    <a:pt x="17494" y="6606"/>
                  </a:lnTo>
                  <a:close/>
                  <a:moveTo>
                    <a:pt x="9794" y="12041"/>
                  </a:moveTo>
                  <a:lnTo>
                    <a:pt x="12694" y="14960"/>
                  </a:lnTo>
                  <a:lnTo>
                    <a:pt x="7086" y="20548"/>
                  </a:lnTo>
                  <a:lnTo>
                    <a:pt x="1459" y="14960"/>
                  </a:lnTo>
                  <a:lnTo>
                    <a:pt x="4378" y="12041"/>
                  </a:lnTo>
                  <a:lnTo>
                    <a:pt x="7086" y="14960"/>
                  </a:lnTo>
                  <a:lnTo>
                    <a:pt x="9794" y="12041"/>
                  </a:lnTo>
                  <a:close/>
                  <a:moveTo>
                    <a:pt x="22756" y="15574"/>
                  </a:moveTo>
                  <a:lnTo>
                    <a:pt x="25752" y="18589"/>
                  </a:lnTo>
                  <a:lnTo>
                    <a:pt x="25752" y="22833"/>
                  </a:lnTo>
                  <a:lnTo>
                    <a:pt x="22756" y="19838"/>
                  </a:lnTo>
                  <a:lnTo>
                    <a:pt x="22756" y="15574"/>
                  </a:lnTo>
                  <a:close/>
                  <a:moveTo>
                    <a:pt x="22046" y="15267"/>
                  </a:moveTo>
                  <a:lnTo>
                    <a:pt x="22046" y="19357"/>
                  </a:lnTo>
                  <a:lnTo>
                    <a:pt x="18071" y="19204"/>
                  </a:lnTo>
                  <a:lnTo>
                    <a:pt x="18224" y="23160"/>
                  </a:lnTo>
                  <a:lnTo>
                    <a:pt x="14115" y="23160"/>
                  </a:lnTo>
                  <a:lnTo>
                    <a:pt x="14115" y="15267"/>
                  </a:lnTo>
                  <a:close/>
                  <a:moveTo>
                    <a:pt x="18820" y="19972"/>
                  </a:moveTo>
                  <a:lnTo>
                    <a:pt x="21988" y="20087"/>
                  </a:lnTo>
                  <a:lnTo>
                    <a:pt x="22046" y="20145"/>
                  </a:lnTo>
                  <a:lnTo>
                    <a:pt x="22046" y="23198"/>
                  </a:lnTo>
                  <a:lnTo>
                    <a:pt x="18992" y="23198"/>
                  </a:lnTo>
                  <a:lnTo>
                    <a:pt x="18935" y="23141"/>
                  </a:lnTo>
                  <a:lnTo>
                    <a:pt x="18820" y="19972"/>
                  </a:lnTo>
                  <a:close/>
                  <a:moveTo>
                    <a:pt x="18704" y="23909"/>
                  </a:moveTo>
                  <a:lnTo>
                    <a:pt x="21700" y="26904"/>
                  </a:lnTo>
                  <a:lnTo>
                    <a:pt x="17456" y="26904"/>
                  </a:lnTo>
                  <a:lnTo>
                    <a:pt x="14460" y="23909"/>
                  </a:lnTo>
                  <a:close/>
                  <a:moveTo>
                    <a:pt x="22756" y="20855"/>
                  </a:moveTo>
                  <a:lnTo>
                    <a:pt x="25752" y="23870"/>
                  </a:lnTo>
                  <a:lnTo>
                    <a:pt x="25752" y="26904"/>
                  </a:lnTo>
                  <a:lnTo>
                    <a:pt x="22718" y="26904"/>
                  </a:lnTo>
                  <a:lnTo>
                    <a:pt x="19703" y="23909"/>
                  </a:lnTo>
                  <a:lnTo>
                    <a:pt x="22756" y="23909"/>
                  </a:lnTo>
                  <a:lnTo>
                    <a:pt x="22756" y="20855"/>
                  </a:lnTo>
                  <a:close/>
                  <a:moveTo>
                    <a:pt x="26482" y="24562"/>
                  </a:moveTo>
                  <a:lnTo>
                    <a:pt x="28133" y="26213"/>
                  </a:lnTo>
                  <a:lnTo>
                    <a:pt x="27442" y="26904"/>
                  </a:lnTo>
                  <a:lnTo>
                    <a:pt x="26482" y="26904"/>
                  </a:lnTo>
                  <a:lnTo>
                    <a:pt x="26482" y="24562"/>
                  </a:lnTo>
                  <a:close/>
                  <a:moveTo>
                    <a:pt x="26712" y="27634"/>
                  </a:moveTo>
                  <a:lnTo>
                    <a:pt x="26482" y="27865"/>
                  </a:lnTo>
                  <a:lnTo>
                    <a:pt x="26482" y="27634"/>
                  </a:lnTo>
                  <a:close/>
                  <a:moveTo>
                    <a:pt x="25752" y="27634"/>
                  </a:moveTo>
                  <a:lnTo>
                    <a:pt x="25752" y="28594"/>
                  </a:lnTo>
                  <a:lnTo>
                    <a:pt x="25080" y="29286"/>
                  </a:lnTo>
                  <a:lnTo>
                    <a:pt x="23428" y="27634"/>
                  </a:lnTo>
                  <a:close/>
                  <a:moveTo>
                    <a:pt x="25752" y="29631"/>
                  </a:moveTo>
                  <a:lnTo>
                    <a:pt x="25752" y="29785"/>
                  </a:lnTo>
                  <a:lnTo>
                    <a:pt x="25752" y="29958"/>
                  </a:lnTo>
                  <a:lnTo>
                    <a:pt x="25598" y="29785"/>
                  </a:lnTo>
                  <a:lnTo>
                    <a:pt x="25752" y="29631"/>
                  </a:lnTo>
                  <a:close/>
                  <a:moveTo>
                    <a:pt x="0" y="29363"/>
                  </a:moveTo>
                  <a:lnTo>
                    <a:pt x="0" y="30207"/>
                  </a:lnTo>
                  <a:lnTo>
                    <a:pt x="461" y="29785"/>
                  </a:lnTo>
                  <a:lnTo>
                    <a:pt x="0" y="29363"/>
                  </a:lnTo>
                  <a:close/>
                  <a:moveTo>
                    <a:pt x="25080" y="30304"/>
                  </a:moveTo>
                  <a:lnTo>
                    <a:pt x="25752" y="30976"/>
                  </a:lnTo>
                  <a:lnTo>
                    <a:pt x="25752" y="31936"/>
                  </a:lnTo>
                  <a:lnTo>
                    <a:pt x="23428" y="31936"/>
                  </a:lnTo>
                  <a:lnTo>
                    <a:pt x="25080" y="30304"/>
                  </a:lnTo>
                  <a:close/>
                  <a:moveTo>
                    <a:pt x="26482" y="31686"/>
                  </a:moveTo>
                  <a:lnTo>
                    <a:pt x="26712" y="31936"/>
                  </a:lnTo>
                  <a:lnTo>
                    <a:pt x="26482" y="31936"/>
                  </a:lnTo>
                  <a:lnTo>
                    <a:pt x="26482" y="31686"/>
                  </a:lnTo>
                  <a:close/>
                  <a:moveTo>
                    <a:pt x="17130" y="27634"/>
                  </a:moveTo>
                  <a:lnTo>
                    <a:pt x="19300" y="29785"/>
                  </a:lnTo>
                  <a:lnTo>
                    <a:pt x="17130" y="31955"/>
                  </a:lnTo>
                  <a:lnTo>
                    <a:pt x="17072" y="31955"/>
                  </a:lnTo>
                  <a:lnTo>
                    <a:pt x="14768" y="29785"/>
                  </a:lnTo>
                  <a:lnTo>
                    <a:pt x="17072" y="27634"/>
                  </a:lnTo>
                  <a:close/>
                  <a:moveTo>
                    <a:pt x="22430" y="27634"/>
                  </a:moveTo>
                  <a:lnTo>
                    <a:pt x="24581" y="29785"/>
                  </a:lnTo>
                  <a:lnTo>
                    <a:pt x="22430" y="31955"/>
                  </a:lnTo>
                  <a:lnTo>
                    <a:pt x="18167" y="31955"/>
                  </a:lnTo>
                  <a:lnTo>
                    <a:pt x="20337" y="29785"/>
                  </a:lnTo>
                  <a:lnTo>
                    <a:pt x="18167" y="27634"/>
                  </a:lnTo>
                  <a:close/>
                  <a:moveTo>
                    <a:pt x="27442" y="32666"/>
                  </a:moveTo>
                  <a:lnTo>
                    <a:pt x="28114" y="33338"/>
                  </a:lnTo>
                  <a:lnTo>
                    <a:pt x="26443" y="35008"/>
                  </a:lnTo>
                  <a:lnTo>
                    <a:pt x="26443" y="32666"/>
                  </a:lnTo>
                  <a:close/>
                  <a:moveTo>
                    <a:pt x="13692" y="24178"/>
                  </a:moveTo>
                  <a:lnTo>
                    <a:pt x="16592" y="27077"/>
                  </a:lnTo>
                  <a:lnTo>
                    <a:pt x="13673" y="29785"/>
                  </a:lnTo>
                  <a:lnTo>
                    <a:pt x="16592" y="32512"/>
                  </a:lnTo>
                  <a:lnTo>
                    <a:pt x="13673" y="35412"/>
                  </a:lnTo>
                  <a:lnTo>
                    <a:pt x="8085" y="29785"/>
                  </a:lnTo>
                  <a:lnTo>
                    <a:pt x="13692" y="24178"/>
                  </a:lnTo>
                  <a:close/>
                  <a:moveTo>
                    <a:pt x="21700" y="32666"/>
                  </a:moveTo>
                  <a:lnTo>
                    <a:pt x="18685" y="35681"/>
                  </a:lnTo>
                  <a:lnTo>
                    <a:pt x="14460" y="35681"/>
                  </a:lnTo>
                  <a:lnTo>
                    <a:pt x="17456" y="32666"/>
                  </a:lnTo>
                  <a:close/>
                  <a:moveTo>
                    <a:pt x="25752" y="32666"/>
                  </a:moveTo>
                  <a:lnTo>
                    <a:pt x="25752" y="35719"/>
                  </a:lnTo>
                  <a:lnTo>
                    <a:pt x="22756" y="38715"/>
                  </a:lnTo>
                  <a:lnTo>
                    <a:pt x="22756" y="35681"/>
                  </a:lnTo>
                  <a:lnTo>
                    <a:pt x="19703" y="35681"/>
                  </a:lnTo>
                  <a:lnTo>
                    <a:pt x="22718" y="32666"/>
                  </a:lnTo>
                  <a:close/>
                  <a:moveTo>
                    <a:pt x="22046" y="36391"/>
                  </a:moveTo>
                  <a:lnTo>
                    <a:pt x="22046" y="39444"/>
                  </a:lnTo>
                  <a:lnTo>
                    <a:pt x="21988" y="39483"/>
                  </a:lnTo>
                  <a:lnTo>
                    <a:pt x="18820" y="39617"/>
                  </a:lnTo>
                  <a:lnTo>
                    <a:pt x="18820" y="39617"/>
                  </a:lnTo>
                  <a:lnTo>
                    <a:pt x="18935" y="36449"/>
                  </a:lnTo>
                  <a:lnTo>
                    <a:pt x="18992" y="36391"/>
                  </a:lnTo>
                  <a:close/>
                  <a:moveTo>
                    <a:pt x="25752" y="36737"/>
                  </a:moveTo>
                  <a:lnTo>
                    <a:pt x="25752" y="40981"/>
                  </a:lnTo>
                  <a:lnTo>
                    <a:pt x="22756" y="43976"/>
                  </a:lnTo>
                  <a:lnTo>
                    <a:pt x="22756" y="39732"/>
                  </a:lnTo>
                  <a:lnTo>
                    <a:pt x="25752" y="36737"/>
                  </a:lnTo>
                  <a:close/>
                  <a:moveTo>
                    <a:pt x="13404" y="15267"/>
                  </a:moveTo>
                  <a:lnTo>
                    <a:pt x="13404" y="23486"/>
                  </a:lnTo>
                  <a:lnTo>
                    <a:pt x="7086" y="29785"/>
                  </a:lnTo>
                  <a:lnTo>
                    <a:pt x="13404" y="36103"/>
                  </a:lnTo>
                  <a:lnTo>
                    <a:pt x="13404" y="44322"/>
                  </a:lnTo>
                  <a:lnTo>
                    <a:pt x="7086" y="38004"/>
                  </a:lnTo>
                  <a:lnTo>
                    <a:pt x="768" y="44322"/>
                  </a:lnTo>
                  <a:lnTo>
                    <a:pt x="768" y="36103"/>
                  </a:lnTo>
                  <a:lnTo>
                    <a:pt x="7086" y="29785"/>
                  </a:lnTo>
                  <a:lnTo>
                    <a:pt x="768" y="23448"/>
                  </a:lnTo>
                  <a:lnTo>
                    <a:pt x="768" y="15267"/>
                  </a:lnTo>
                  <a:lnTo>
                    <a:pt x="7086" y="21585"/>
                  </a:lnTo>
                  <a:lnTo>
                    <a:pt x="13404" y="15267"/>
                  </a:lnTo>
                  <a:close/>
                  <a:moveTo>
                    <a:pt x="18224" y="36391"/>
                  </a:moveTo>
                  <a:lnTo>
                    <a:pt x="18071" y="40347"/>
                  </a:lnTo>
                  <a:lnTo>
                    <a:pt x="22046" y="40213"/>
                  </a:lnTo>
                  <a:lnTo>
                    <a:pt x="22046" y="44322"/>
                  </a:lnTo>
                  <a:lnTo>
                    <a:pt x="14115" y="44322"/>
                  </a:lnTo>
                  <a:lnTo>
                    <a:pt x="14115" y="36391"/>
                  </a:lnTo>
                  <a:close/>
                  <a:moveTo>
                    <a:pt x="7086" y="38984"/>
                  </a:moveTo>
                  <a:lnTo>
                    <a:pt x="12674" y="44610"/>
                  </a:lnTo>
                  <a:lnTo>
                    <a:pt x="9775" y="47510"/>
                  </a:lnTo>
                  <a:lnTo>
                    <a:pt x="7048" y="44610"/>
                  </a:lnTo>
                  <a:lnTo>
                    <a:pt x="4340" y="47510"/>
                  </a:lnTo>
                  <a:lnTo>
                    <a:pt x="1459" y="44610"/>
                  </a:lnTo>
                  <a:lnTo>
                    <a:pt x="7086" y="38984"/>
                  </a:lnTo>
                  <a:close/>
                  <a:moveTo>
                    <a:pt x="7086" y="45686"/>
                  </a:moveTo>
                  <a:lnTo>
                    <a:pt x="9237" y="47990"/>
                  </a:lnTo>
                  <a:lnTo>
                    <a:pt x="9237" y="48067"/>
                  </a:lnTo>
                  <a:lnTo>
                    <a:pt x="7086" y="50218"/>
                  </a:lnTo>
                  <a:lnTo>
                    <a:pt x="4916" y="48067"/>
                  </a:lnTo>
                  <a:lnTo>
                    <a:pt x="4916" y="47990"/>
                  </a:lnTo>
                  <a:lnTo>
                    <a:pt x="7086" y="45686"/>
                  </a:lnTo>
                  <a:close/>
                  <a:moveTo>
                    <a:pt x="1210" y="45340"/>
                  </a:moveTo>
                  <a:lnTo>
                    <a:pt x="4206" y="48355"/>
                  </a:lnTo>
                  <a:lnTo>
                    <a:pt x="4206" y="52599"/>
                  </a:lnTo>
                  <a:lnTo>
                    <a:pt x="1210" y="49603"/>
                  </a:lnTo>
                  <a:lnTo>
                    <a:pt x="1210" y="45340"/>
                  </a:lnTo>
                  <a:close/>
                  <a:moveTo>
                    <a:pt x="12962" y="45340"/>
                  </a:moveTo>
                  <a:lnTo>
                    <a:pt x="12962" y="49603"/>
                  </a:lnTo>
                  <a:lnTo>
                    <a:pt x="9967" y="52599"/>
                  </a:lnTo>
                  <a:lnTo>
                    <a:pt x="9967" y="48355"/>
                  </a:lnTo>
                  <a:lnTo>
                    <a:pt x="12962" y="45340"/>
                  </a:lnTo>
                  <a:close/>
                  <a:moveTo>
                    <a:pt x="16899" y="49718"/>
                  </a:moveTo>
                  <a:lnTo>
                    <a:pt x="16784" y="52887"/>
                  </a:lnTo>
                  <a:lnTo>
                    <a:pt x="16726" y="52925"/>
                  </a:lnTo>
                  <a:lnTo>
                    <a:pt x="13692" y="52925"/>
                  </a:lnTo>
                  <a:lnTo>
                    <a:pt x="13692" y="49891"/>
                  </a:lnTo>
                  <a:lnTo>
                    <a:pt x="13731" y="49834"/>
                  </a:lnTo>
                  <a:lnTo>
                    <a:pt x="16899" y="49718"/>
                  </a:lnTo>
                  <a:close/>
                  <a:moveTo>
                    <a:pt x="21604" y="45033"/>
                  </a:moveTo>
                  <a:lnTo>
                    <a:pt x="21604" y="52964"/>
                  </a:lnTo>
                  <a:lnTo>
                    <a:pt x="17494" y="52964"/>
                  </a:lnTo>
                  <a:lnTo>
                    <a:pt x="17648" y="48989"/>
                  </a:lnTo>
                  <a:lnTo>
                    <a:pt x="13692" y="49123"/>
                  </a:lnTo>
                  <a:lnTo>
                    <a:pt x="13692" y="45033"/>
                  </a:lnTo>
                  <a:close/>
                  <a:moveTo>
                    <a:pt x="9237" y="49065"/>
                  </a:moveTo>
                  <a:lnTo>
                    <a:pt x="9237" y="53309"/>
                  </a:lnTo>
                  <a:lnTo>
                    <a:pt x="7086" y="55479"/>
                  </a:lnTo>
                  <a:lnTo>
                    <a:pt x="4916" y="53309"/>
                  </a:lnTo>
                  <a:lnTo>
                    <a:pt x="4916" y="49065"/>
                  </a:lnTo>
                  <a:lnTo>
                    <a:pt x="7086" y="51235"/>
                  </a:lnTo>
                  <a:lnTo>
                    <a:pt x="9237" y="49065"/>
                  </a:lnTo>
                  <a:close/>
                  <a:moveTo>
                    <a:pt x="7086" y="56478"/>
                  </a:moveTo>
                  <a:lnTo>
                    <a:pt x="7259" y="56651"/>
                  </a:lnTo>
                  <a:lnTo>
                    <a:pt x="6894" y="56651"/>
                  </a:lnTo>
                  <a:lnTo>
                    <a:pt x="7086" y="56478"/>
                  </a:lnTo>
                  <a:close/>
                  <a:moveTo>
                    <a:pt x="9237" y="54327"/>
                  </a:moveTo>
                  <a:lnTo>
                    <a:pt x="9237" y="56651"/>
                  </a:lnTo>
                  <a:lnTo>
                    <a:pt x="8277" y="56651"/>
                  </a:lnTo>
                  <a:lnTo>
                    <a:pt x="7585" y="55979"/>
                  </a:lnTo>
                  <a:lnTo>
                    <a:pt x="9237" y="54327"/>
                  </a:lnTo>
                  <a:close/>
                  <a:moveTo>
                    <a:pt x="4916" y="54327"/>
                  </a:moveTo>
                  <a:lnTo>
                    <a:pt x="6587" y="55979"/>
                  </a:lnTo>
                  <a:lnTo>
                    <a:pt x="5876" y="56670"/>
                  </a:lnTo>
                  <a:lnTo>
                    <a:pt x="4916" y="56670"/>
                  </a:lnTo>
                  <a:lnTo>
                    <a:pt x="4916" y="54327"/>
                  </a:lnTo>
                  <a:close/>
                  <a:moveTo>
                    <a:pt x="12962" y="50602"/>
                  </a:moveTo>
                  <a:lnTo>
                    <a:pt x="12962" y="53674"/>
                  </a:lnTo>
                  <a:lnTo>
                    <a:pt x="16016" y="53674"/>
                  </a:lnTo>
                  <a:lnTo>
                    <a:pt x="13020" y="56670"/>
                  </a:lnTo>
                  <a:lnTo>
                    <a:pt x="9967" y="56670"/>
                  </a:lnTo>
                  <a:lnTo>
                    <a:pt x="9967" y="53598"/>
                  </a:lnTo>
                  <a:lnTo>
                    <a:pt x="12962" y="50602"/>
                  </a:lnTo>
                  <a:close/>
                  <a:moveTo>
                    <a:pt x="21297" y="53674"/>
                  </a:moveTo>
                  <a:lnTo>
                    <a:pt x="18301" y="56670"/>
                  </a:lnTo>
                  <a:lnTo>
                    <a:pt x="14038" y="56670"/>
                  </a:lnTo>
                  <a:lnTo>
                    <a:pt x="17053" y="53674"/>
                  </a:lnTo>
                  <a:close/>
                  <a:moveTo>
                    <a:pt x="5166" y="57400"/>
                  </a:moveTo>
                  <a:lnTo>
                    <a:pt x="4916" y="57630"/>
                  </a:lnTo>
                  <a:lnTo>
                    <a:pt x="4916" y="57400"/>
                  </a:lnTo>
                  <a:close/>
                  <a:moveTo>
                    <a:pt x="9237" y="57400"/>
                  </a:moveTo>
                  <a:lnTo>
                    <a:pt x="9237" y="57630"/>
                  </a:lnTo>
                  <a:lnTo>
                    <a:pt x="9006" y="57400"/>
                  </a:lnTo>
                  <a:close/>
                  <a:moveTo>
                    <a:pt x="4167" y="57400"/>
                  </a:moveTo>
                  <a:lnTo>
                    <a:pt x="4167" y="58360"/>
                  </a:lnTo>
                  <a:lnTo>
                    <a:pt x="3476" y="59051"/>
                  </a:lnTo>
                  <a:lnTo>
                    <a:pt x="1844" y="57400"/>
                  </a:lnTo>
                  <a:close/>
                  <a:moveTo>
                    <a:pt x="12290" y="57400"/>
                  </a:moveTo>
                  <a:lnTo>
                    <a:pt x="10639" y="59051"/>
                  </a:lnTo>
                  <a:lnTo>
                    <a:pt x="9967" y="58360"/>
                  </a:lnTo>
                  <a:lnTo>
                    <a:pt x="9967" y="57400"/>
                  </a:lnTo>
                  <a:close/>
                  <a:moveTo>
                    <a:pt x="3015" y="0"/>
                  </a:moveTo>
                  <a:lnTo>
                    <a:pt x="864" y="2170"/>
                  </a:lnTo>
                  <a:lnTo>
                    <a:pt x="0" y="2170"/>
                  </a:lnTo>
                  <a:lnTo>
                    <a:pt x="0" y="2881"/>
                  </a:lnTo>
                  <a:lnTo>
                    <a:pt x="115" y="2881"/>
                  </a:lnTo>
                  <a:lnTo>
                    <a:pt x="0" y="2996"/>
                  </a:lnTo>
                  <a:lnTo>
                    <a:pt x="0" y="4014"/>
                  </a:lnTo>
                  <a:lnTo>
                    <a:pt x="1133" y="2881"/>
                  </a:lnTo>
                  <a:lnTo>
                    <a:pt x="4167" y="2881"/>
                  </a:lnTo>
                  <a:lnTo>
                    <a:pt x="4167" y="5934"/>
                  </a:lnTo>
                  <a:lnTo>
                    <a:pt x="1210" y="8949"/>
                  </a:lnTo>
                  <a:lnTo>
                    <a:pt x="1210" y="5915"/>
                  </a:lnTo>
                  <a:lnTo>
                    <a:pt x="0" y="5915"/>
                  </a:lnTo>
                  <a:lnTo>
                    <a:pt x="0" y="6625"/>
                  </a:lnTo>
                  <a:lnTo>
                    <a:pt x="480" y="6625"/>
                  </a:lnTo>
                  <a:lnTo>
                    <a:pt x="480" y="9679"/>
                  </a:lnTo>
                  <a:lnTo>
                    <a:pt x="442" y="9717"/>
                  </a:lnTo>
                  <a:lnTo>
                    <a:pt x="0" y="9717"/>
                  </a:lnTo>
                  <a:lnTo>
                    <a:pt x="0" y="10447"/>
                  </a:lnTo>
                  <a:lnTo>
                    <a:pt x="480" y="10409"/>
                  </a:lnTo>
                  <a:lnTo>
                    <a:pt x="480" y="14518"/>
                  </a:lnTo>
                  <a:lnTo>
                    <a:pt x="0" y="14518"/>
                  </a:lnTo>
                  <a:lnTo>
                    <a:pt x="0" y="15248"/>
                  </a:lnTo>
                  <a:lnTo>
                    <a:pt x="58" y="15248"/>
                  </a:lnTo>
                  <a:lnTo>
                    <a:pt x="58" y="23160"/>
                  </a:lnTo>
                  <a:lnTo>
                    <a:pt x="0" y="23160"/>
                  </a:lnTo>
                  <a:lnTo>
                    <a:pt x="0" y="24600"/>
                  </a:lnTo>
                  <a:lnTo>
                    <a:pt x="461" y="24158"/>
                  </a:lnTo>
                  <a:lnTo>
                    <a:pt x="6068" y="29766"/>
                  </a:lnTo>
                  <a:lnTo>
                    <a:pt x="461" y="35392"/>
                  </a:lnTo>
                  <a:lnTo>
                    <a:pt x="0" y="34932"/>
                  </a:lnTo>
                  <a:lnTo>
                    <a:pt x="0" y="36372"/>
                  </a:lnTo>
                  <a:lnTo>
                    <a:pt x="58" y="36372"/>
                  </a:lnTo>
                  <a:lnTo>
                    <a:pt x="58" y="44284"/>
                  </a:lnTo>
                  <a:lnTo>
                    <a:pt x="0" y="44284"/>
                  </a:lnTo>
                  <a:lnTo>
                    <a:pt x="0" y="45013"/>
                  </a:lnTo>
                  <a:lnTo>
                    <a:pt x="480" y="45013"/>
                  </a:lnTo>
                  <a:lnTo>
                    <a:pt x="480" y="49123"/>
                  </a:lnTo>
                  <a:lnTo>
                    <a:pt x="0" y="49123"/>
                  </a:lnTo>
                  <a:lnTo>
                    <a:pt x="0" y="49834"/>
                  </a:lnTo>
                  <a:lnTo>
                    <a:pt x="442" y="49853"/>
                  </a:lnTo>
                  <a:lnTo>
                    <a:pt x="480" y="49910"/>
                  </a:lnTo>
                  <a:lnTo>
                    <a:pt x="480" y="52964"/>
                  </a:lnTo>
                  <a:lnTo>
                    <a:pt x="0" y="52964"/>
                  </a:lnTo>
                  <a:lnTo>
                    <a:pt x="0" y="53674"/>
                  </a:lnTo>
                  <a:lnTo>
                    <a:pt x="1210" y="53674"/>
                  </a:lnTo>
                  <a:lnTo>
                    <a:pt x="1210" y="50621"/>
                  </a:lnTo>
                  <a:lnTo>
                    <a:pt x="4206" y="53636"/>
                  </a:lnTo>
                  <a:lnTo>
                    <a:pt x="4206" y="56670"/>
                  </a:lnTo>
                  <a:lnTo>
                    <a:pt x="1133" y="56670"/>
                  </a:lnTo>
                  <a:lnTo>
                    <a:pt x="0" y="55518"/>
                  </a:lnTo>
                  <a:lnTo>
                    <a:pt x="0" y="56536"/>
                  </a:lnTo>
                  <a:lnTo>
                    <a:pt x="115" y="56651"/>
                  </a:lnTo>
                  <a:lnTo>
                    <a:pt x="0" y="56651"/>
                  </a:lnTo>
                  <a:lnTo>
                    <a:pt x="0" y="57381"/>
                  </a:lnTo>
                  <a:lnTo>
                    <a:pt x="845" y="57381"/>
                  </a:lnTo>
                  <a:lnTo>
                    <a:pt x="2996" y="59531"/>
                  </a:lnTo>
                  <a:lnTo>
                    <a:pt x="4014" y="59531"/>
                  </a:lnTo>
                  <a:lnTo>
                    <a:pt x="4167" y="59359"/>
                  </a:lnTo>
                  <a:lnTo>
                    <a:pt x="4167" y="59531"/>
                  </a:lnTo>
                  <a:lnTo>
                    <a:pt x="4897" y="59531"/>
                  </a:lnTo>
                  <a:lnTo>
                    <a:pt x="4897" y="58648"/>
                  </a:lnTo>
                  <a:lnTo>
                    <a:pt x="6164" y="57381"/>
                  </a:lnTo>
                  <a:lnTo>
                    <a:pt x="7969" y="57381"/>
                  </a:lnTo>
                  <a:lnTo>
                    <a:pt x="9237" y="58648"/>
                  </a:lnTo>
                  <a:lnTo>
                    <a:pt x="9237" y="59531"/>
                  </a:lnTo>
                  <a:lnTo>
                    <a:pt x="9967" y="59531"/>
                  </a:lnTo>
                  <a:lnTo>
                    <a:pt x="9967" y="59359"/>
                  </a:lnTo>
                  <a:lnTo>
                    <a:pt x="10140" y="59531"/>
                  </a:lnTo>
                  <a:lnTo>
                    <a:pt x="11138" y="59531"/>
                  </a:lnTo>
                  <a:lnTo>
                    <a:pt x="13308" y="57381"/>
                  </a:lnTo>
                  <a:lnTo>
                    <a:pt x="17552" y="57381"/>
                  </a:lnTo>
                  <a:lnTo>
                    <a:pt x="15382" y="59531"/>
                  </a:lnTo>
                  <a:lnTo>
                    <a:pt x="16400" y="59531"/>
                  </a:lnTo>
                  <a:lnTo>
                    <a:pt x="18551" y="57381"/>
                  </a:lnTo>
                  <a:lnTo>
                    <a:pt x="18627" y="57381"/>
                  </a:lnTo>
                  <a:lnTo>
                    <a:pt x="20932" y="59531"/>
                  </a:lnTo>
                  <a:lnTo>
                    <a:pt x="21988" y="59531"/>
                  </a:lnTo>
                  <a:lnTo>
                    <a:pt x="19088" y="56824"/>
                  </a:lnTo>
                  <a:lnTo>
                    <a:pt x="21988" y="53905"/>
                  </a:lnTo>
                  <a:lnTo>
                    <a:pt x="27615" y="59531"/>
                  </a:lnTo>
                  <a:lnTo>
                    <a:pt x="28613" y="59531"/>
                  </a:lnTo>
                  <a:lnTo>
                    <a:pt x="22334" y="53252"/>
                  </a:lnTo>
                  <a:lnTo>
                    <a:pt x="22334" y="45033"/>
                  </a:lnTo>
                  <a:lnTo>
                    <a:pt x="28633" y="51351"/>
                  </a:lnTo>
                  <a:lnTo>
                    <a:pt x="28633" y="50333"/>
                  </a:lnTo>
                  <a:lnTo>
                    <a:pt x="23044" y="44725"/>
                  </a:lnTo>
                  <a:lnTo>
                    <a:pt x="25944" y="41826"/>
                  </a:lnTo>
                  <a:lnTo>
                    <a:pt x="28671" y="44725"/>
                  </a:lnTo>
                  <a:lnTo>
                    <a:pt x="28671" y="43669"/>
                  </a:lnTo>
                  <a:lnTo>
                    <a:pt x="26501" y="41365"/>
                  </a:lnTo>
                  <a:lnTo>
                    <a:pt x="26501" y="41288"/>
                  </a:lnTo>
                  <a:lnTo>
                    <a:pt x="28671" y="39137"/>
                  </a:lnTo>
                  <a:lnTo>
                    <a:pt x="28671" y="38119"/>
                  </a:lnTo>
                  <a:lnTo>
                    <a:pt x="26501" y="40289"/>
                  </a:lnTo>
                  <a:lnTo>
                    <a:pt x="26501" y="36026"/>
                  </a:lnTo>
                  <a:lnTo>
                    <a:pt x="28671" y="33875"/>
                  </a:lnTo>
                  <a:lnTo>
                    <a:pt x="28671" y="32858"/>
                  </a:lnTo>
                  <a:lnTo>
                    <a:pt x="28498" y="32704"/>
                  </a:lnTo>
                  <a:lnTo>
                    <a:pt x="28671" y="32704"/>
                  </a:lnTo>
                  <a:lnTo>
                    <a:pt x="28671" y="31974"/>
                  </a:lnTo>
                  <a:lnTo>
                    <a:pt x="27768" y="31974"/>
                  </a:lnTo>
                  <a:lnTo>
                    <a:pt x="26501" y="30707"/>
                  </a:lnTo>
                  <a:lnTo>
                    <a:pt x="26501" y="29823"/>
                  </a:lnTo>
                  <a:lnTo>
                    <a:pt x="26501" y="28921"/>
                  </a:lnTo>
                  <a:lnTo>
                    <a:pt x="27768" y="27653"/>
                  </a:lnTo>
                  <a:lnTo>
                    <a:pt x="28671" y="27653"/>
                  </a:lnTo>
                  <a:lnTo>
                    <a:pt x="28671" y="26943"/>
                  </a:lnTo>
                  <a:lnTo>
                    <a:pt x="28498" y="26943"/>
                  </a:lnTo>
                  <a:lnTo>
                    <a:pt x="28671" y="26770"/>
                  </a:lnTo>
                  <a:lnTo>
                    <a:pt x="28671" y="25752"/>
                  </a:lnTo>
                  <a:lnTo>
                    <a:pt x="26501" y="23601"/>
                  </a:lnTo>
                  <a:lnTo>
                    <a:pt x="26501" y="19357"/>
                  </a:lnTo>
                  <a:lnTo>
                    <a:pt x="28671" y="21508"/>
                  </a:lnTo>
                  <a:lnTo>
                    <a:pt x="28671" y="20510"/>
                  </a:lnTo>
                  <a:lnTo>
                    <a:pt x="26501" y="18340"/>
                  </a:lnTo>
                  <a:lnTo>
                    <a:pt x="26501" y="18263"/>
                  </a:lnTo>
                  <a:lnTo>
                    <a:pt x="28671" y="15958"/>
                  </a:lnTo>
                  <a:lnTo>
                    <a:pt x="28671" y="14902"/>
                  </a:lnTo>
                  <a:lnTo>
                    <a:pt x="25944" y="17821"/>
                  </a:lnTo>
                  <a:lnTo>
                    <a:pt x="23044" y="14845"/>
                  </a:lnTo>
                  <a:lnTo>
                    <a:pt x="28671" y="9218"/>
                  </a:lnTo>
                  <a:lnTo>
                    <a:pt x="28671" y="8219"/>
                  </a:lnTo>
                  <a:lnTo>
                    <a:pt x="22334" y="14518"/>
                  </a:lnTo>
                  <a:lnTo>
                    <a:pt x="22334" y="6318"/>
                  </a:lnTo>
                  <a:lnTo>
                    <a:pt x="28633" y="0"/>
                  </a:lnTo>
                  <a:lnTo>
                    <a:pt x="27634" y="0"/>
                  </a:lnTo>
                  <a:lnTo>
                    <a:pt x="22007" y="5627"/>
                  </a:lnTo>
                  <a:lnTo>
                    <a:pt x="19108" y="2708"/>
                  </a:lnTo>
                  <a:lnTo>
                    <a:pt x="22007" y="0"/>
                  </a:lnTo>
                  <a:lnTo>
                    <a:pt x="20951" y="0"/>
                  </a:lnTo>
                  <a:lnTo>
                    <a:pt x="18647" y="2170"/>
                  </a:lnTo>
                  <a:lnTo>
                    <a:pt x="18570" y="2170"/>
                  </a:lnTo>
                  <a:lnTo>
                    <a:pt x="16419" y="0"/>
                  </a:lnTo>
                  <a:lnTo>
                    <a:pt x="15401" y="0"/>
                  </a:lnTo>
                  <a:lnTo>
                    <a:pt x="17571" y="2170"/>
                  </a:lnTo>
                  <a:lnTo>
                    <a:pt x="13327" y="2170"/>
                  </a:lnTo>
                  <a:lnTo>
                    <a:pt x="11157" y="0"/>
                  </a:lnTo>
                  <a:lnTo>
                    <a:pt x="10159" y="0"/>
                  </a:lnTo>
                  <a:lnTo>
                    <a:pt x="9986" y="173"/>
                  </a:lnTo>
                  <a:lnTo>
                    <a:pt x="9986" y="0"/>
                  </a:lnTo>
                  <a:lnTo>
                    <a:pt x="9256" y="0"/>
                  </a:lnTo>
                  <a:lnTo>
                    <a:pt x="9256" y="884"/>
                  </a:lnTo>
                  <a:lnTo>
                    <a:pt x="7989" y="2170"/>
                  </a:lnTo>
                  <a:lnTo>
                    <a:pt x="6184" y="2170"/>
                  </a:lnTo>
                  <a:lnTo>
                    <a:pt x="4916" y="884"/>
                  </a:lnTo>
                  <a:lnTo>
                    <a:pt x="4916" y="0"/>
                  </a:lnTo>
                  <a:lnTo>
                    <a:pt x="4206" y="0"/>
                  </a:lnTo>
                  <a:lnTo>
                    <a:pt x="4206" y="173"/>
                  </a:lnTo>
                  <a:lnTo>
                    <a:pt x="4033" y="0"/>
                  </a:lnTo>
                  <a:close/>
                </a:path>
              </a:pathLst>
            </a:custGeom>
            <a:gradFill>
              <a:gsLst>
                <a:gs pos="0">
                  <a:srgbClr val="CFBCA2"/>
                </a:gs>
                <a:gs pos="100000">
                  <a:srgbClr val="957C5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75900" y="445025"/>
            <a:ext cx="79923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Montserrat"/>
              <a:buNone/>
              <a:defRPr sz="2800" b="1">
                <a:solidFill>
                  <a:schemeClr val="dk2"/>
                </a:solidFill>
                <a:latin typeface="Montserrat"/>
                <a:ea typeface="Montserrat"/>
                <a:cs typeface="Montserrat"/>
                <a:sym typeface="Montserrat"/>
              </a:defRPr>
            </a:lvl1pPr>
            <a:lvl2pPr lvl="1">
              <a:spcBef>
                <a:spcPts val="0"/>
              </a:spcBef>
              <a:spcAft>
                <a:spcPts val="0"/>
              </a:spcAft>
              <a:buClr>
                <a:schemeClr val="dk2"/>
              </a:buClr>
              <a:buSzPts val="2800"/>
              <a:buFont typeface="Montserrat"/>
              <a:buNone/>
              <a:defRPr sz="2800" b="1">
                <a:solidFill>
                  <a:schemeClr val="dk2"/>
                </a:solidFill>
                <a:latin typeface="Montserrat"/>
                <a:ea typeface="Montserrat"/>
                <a:cs typeface="Montserrat"/>
                <a:sym typeface="Montserrat"/>
              </a:defRPr>
            </a:lvl2pPr>
            <a:lvl3pPr lvl="2">
              <a:spcBef>
                <a:spcPts val="0"/>
              </a:spcBef>
              <a:spcAft>
                <a:spcPts val="0"/>
              </a:spcAft>
              <a:buClr>
                <a:schemeClr val="dk2"/>
              </a:buClr>
              <a:buSzPts val="2800"/>
              <a:buFont typeface="Montserrat"/>
              <a:buNone/>
              <a:defRPr sz="2800" b="1">
                <a:solidFill>
                  <a:schemeClr val="dk2"/>
                </a:solidFill>
                <a:latin typeface="Montserrat"/>
                <a:ea typeface="Montserrat"/>
                <a:cs typeface="Montserrat"/>
                <a:sym typeface="Montserrat"/>
              </a:defRPr>
            </a:lvl3pPr>
            <a:lvl4pPr lvl="3">
              <a:spcBef>
                <a:spcPts val="0"/>
              </a:spcBef>
              <a:spcAft>
                <a:spcPts val="0"/>
              </a:spcAft>
              <a:buClr>
                <a:schemeClr val="dk2"/>
              </a:buClr>
              <a:buSzPts val="2800"/>
              <a:buFont typeface="Montserrat"/>
              <a:buNone/>
              <a:defRPr sz="2800" b="1">
                <a:solidFill>
                  <a:schemeClr val="dk2"/>
                </a:solidFill>
                <a:latin typeface="Montserrat"/>
                <a:ea typeface="Montserrat"/>
                <a:cs typeface="Montserrat"/>
                <a:sym typeface="Montserrat"/>
              </a:defRPr>
            </a:lvl4pPr>
            <a:lvl5pPr lvl="4">
              <a:spcBef>
                <a:spcPts val="0"/>
              </a:spcBef>
              <a:spcAft>
                <a:spcPts val="0"/>
              </a:spcAft>
              <a:buClr>
                <a:schemeClr val="dk2"/>
              </a:buClr>
              <a:buSzPts val="2800"/>
              <a:buFont typeface="Montserrat"/>
              <a:buNone/>
              <a:defRPr sz="2800" b="1">
                <a:solidFill>
                  <a:schemeClr val="dk2"/>
                </a:solidFill>
                <a:latin typeface="Montserrat"/>
                <a:ea typeface="Montserrat"/>
                <a:cs typeface="Montserrat"/>
                <a:sym typeface="Montserrat"/>
              </a:defRPr>
            </a:lvl5pPr>
            <a:lvl6pPr lvl="5">
              <a:spcBef>
                <a:spcPts val="0"/>
              </a:spcBef>
              <a:spcAft>
                <a:spcPts val="0"/>
              </a:spcAft>
              <a:buClr>
                <a:schemeClr val="dk2"/>
              </a:buClr>
              <a:buSzPts val="2800"/>
              <a:buFont typeface="Montserrat"/>
              <a:buNone/>
              <a:defRPr sz="2800" b="1">
                <a:solidFill>
                  <a:schemeClr val="dk2"/>
                </a:solidFill>
                <a:latin typeface="Montserrat"/>
                <a:ea typeface="Montserrat"/>
                <a:cs typeface="Montserrat"/>
                <a:sym typeface="Montserrat"/>
              </a:defRPr>
            </a:lvl6pPr>
            <a:lvl7pPr lvl="6">
              <a:spcBef>
                <a:spcPts val="0"/>
              </a:spcBef>
              <a:spcAft>
                <a:spcPts val="0"/>
              </a:spcAft>
              <a:buClr>
                <a:schemeClr val="dk2"/>
              </a:buClr>
              <a:buSzPts val="2800"/>
              <a:buFont typeface="Montserrat"/>
              <a:buNone/>
              <a:defRPr sz="2800" b="1">
                <a:solidFill>
                  <a:schemeClr val="dk2"/>
                </a:solidFill>
                <a:latin typeface="Montserrat"/>
                <a:ea typeface="Montserrat"/>
                <a:cs typeface="Montserrat"/>
                <a:sym typeface="Montserrat"/>
              </a:defRPr>
            </a:lvl7pPr>
            <a:lvl8pPr lvl="7">
              <a:spcBef>
                <a:spcPts val="0"/>
              </a:spcBef>
              <a:spcAft>
                <a:spcPts val="0"/>
              </a:spcAft>
              <a:buClr>
                <a:schemeClr val="dk2"/>
              </a:buClr>
              <a:buSzPts val="2800"/>
              <a:buFont typeface="Montserrat"/>
              <a:buNone/>
              <a:defRPr sz="2800" b="1">
                <a:solidFill>
                  <a:schemeClr val="dk2"/>
                </a:solidFill>
                <a:latin typeface="Montserrat"/>
                <a:ea typeface="Montserrat"/>
                <a:cs typeface="Montserrat"/>
                <a:sym typeface="Montserrat"/>
              </a:defRPr>
            </a:lvl8pPr>
            <a:lvl9pPr lvl="8">
              <a:spcBef>
                <a:spcPts val="0"/>
              </a:spcBef>
              <a:spcAft>
                <a:spcPts val="0"/>
              </a:spcAft>
              <a:buClr>
                <a:schemeClr val="dk2"/>
              </a:buClr>
              <a:buSzPts val="2800"/>
              <a:buFont typeface="Montserrat"/>
              <a:buNone/>
              <a:defRPr sz="2800" b="1">
                <a:solidFill>
                  <a:schemeClr val="dk2"/>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575900" y="1152475"/>
            <a:ext cx="79923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2"/>
              </a:buClr>
              <a:buSzPts val="1800"/>
              <a:buFont typeface="Alef"/>
              <a:buChar char="●"/>
              <a:defRPr sz="1800">
                <a:solidFill>
                  <a:schemeClr val="dk2"/>
                </a:solidFill>
                <a:latin typeface="Alef"/>
                <a:ea typeface="Alef"/>
                <a:cs typeface="Alef"/>
                <a:sym typeface="Alef"/>
              </a:defRPr>
            </a:lvl1pPr>
            <a:lvl2pPr marL="914400" lvl="1" indent="-317500">
              <a:lnSpc>
                <a:spcPct val="100000"/>
              </a:lnSpc>
              <a:spcBef>
                <a:spcPts val="0"/>
              </a:spcBef>
              <a:spcAft>
                <a:spcPts val="0"/>
              </a:spcAft>
              <a:buClr>
                <a:schemeClr val="dk2"/>
              </a:buClr>
              <a:buSzPts val="1400"/>
              <a:buFont typeface="Alef"/>
              <a:buChar char="○"/>
              <a:defRPr>
                <a:solidFill>
                  <a:schemeClr val="dk2"/>
                </a:solidFill>
                <a:latin typeface="Alef"/>
                <a:ea typeface="Alef"/>
                <a:cs typeface="Alef"/>
                <a:sym typeface="Alef"/>
              </a:defRPr>
            </a:lvl2pPr>
            <a:lvl3pPr marL="1371600" lvl="2" indent="-317500">
              <a:lnSpc>
                <a:spcPct val="100000"/>
              </a:lnSpc>
              <a:spcBef>
                <a:spcPts val="0"/>
              </a:spcBef>
              <a:spcAft>
                <a:spcPts val="0"/>
              </a:spcAft>
              <a:buClr>
                <a:schemeClr val="dk2"/>
              </a:buClr>
              <a:buSzPts val="1400"/>
              <a:buFont typeface="Alef"/>
              <a:buChar char="■"/>
              <a:defRPr>
                <a:solidFill>
                  <a:schemeClr val="dk2"/>
                </a:solidFill>
                <a:latin typeface="Alef"/>
                <a:ea typeface="Alef"/>
                <a:cs typeface="Alef"/>
                <a:sym typeface="Alef"/>
              </a:defRPr>
            </a:lvl3pPr>
            <a:lvl4pPr marL="1828800" lvl="3" indent="-317500">
              <a:lnSpc>
                <a:spcPct val="100000"/>
              </a:lnSpc>
              <a:spcBef>
                <a:spcPts val="0"/>
              </a:spcBef>
              <a:spcAft>
                <a:spcPts val="0"/>
              </a:spcAft>
              <a:buClr>
                <a:schemeClr val="dk2"/>
              </a:buClr>
              <a:buSzPts val="1400"/>
              <a:buFont typeface="Alef"/>
              <a:buChar char="●"/>
              <a:defRPr>
                <a:solidFill>
                  <a:schemeClr val="dk2"/>
                </a:solidFill>
                <a:latin typeface="Alef"/>
                <a:ea typeface="Alef"/>
                <a:cs typeface="Alef"/>
                <a:sym typeface="Alef"/>
              </a:defRPr>
            </a:lvl4pPr>
            <a:lvl5pPr marL="2286000" lvl="4" indent="-317500">
              <a:lnSpc>
                <a:spcPct val="100000"/>
              </a:lnSpc>
              <a:spcBef>
                <a:spcPts val="0"/>
              </a:spcBef>
              <a:spcAft>
                <a:spcPts val="0"/>
              </a:spcAft>
              <a:buClr>
                <a:schemeClr val="dk2"/>
              </a:buClr>
              <a:buSzPts val="1400"/>
              <a:buFont typeface="Alef"/>
              <a:buChar char="○"/>
              <a:defRPr>
                <a:solidFill>
                  <a:schemeClr val="dk2"/>
                </a:solidFill>
                <a:latin typeface="Alef"/>
                <a:ea typeface="Alef"/>
                <a:cs typeface="Alef"/>
                <a:sym typeface="Alef"/>
              </a:defRPr>
            </a:lvl5pPr>
            <a:lvl6pPr marL="2743200" lvl="5" indent="-317500">
              <a:lnSpc>
                <a:spcPct val="100000"/>
              </a:lnSpc>
              <a:spcBef>
                <a:spcPts val="0"/>
              </a:spcBef>
              <a:spcAft>
                <a:spcPts val="0"/>
              </a:spcAft>
              <a:buClr>
                <a:schemeClr val="dk2"/>
              </a:buClr>
              <a:buSzPts val="1400"/>
              <a:buFont typeface="Alef"/>
              <a:buChar char="■"/>
              <a:defRPr>
                <a:solidFill>
                  <a:schemeClr val="dk2"/>
                </a:solidFill>
                <a:latin typeface="Alef"/>
                <a:ea typeface="Alef"/>
                <a:cs typeface="Alef"/>
                <a:sym typeface="Alef"/>
              </a:defRPr>
            </a:lvl6pPr>
            <a:lvl7pPr marL="3200400" lvl="6" indent="-317500">
              <a:lnSpc>
                <a:spcPct val="100000"/>
              </a:lnSpc>
              <a:spcBef>
                <a:spcPts val="0"/>
              </a:spcBef>
              <a:spcAft>
                <a:spcPts val="0"/>
              </a:spcAft>
              <a:buClr>
                <a:schemeClr val="dk2"/>
              </a:buClr>
              <a:buSzPts val="1400"/>
              <a:buFont typeface="Alef"/>
              <a:buChar char="●"/>
              <a:defRPr>
                <a:solidFill>
                  <a:schemeClr val="dk2"/>
                </a:solidFill>
                <a:latin typeface="Alef"/>
                <a:ea typeface="Alef"/>
                <a:cs typeface="Alef"/>
                <a:sym typeface="Alef"/>
              </a:defRPr>
            </a:lvl7pPr>
            <a:lvl8pPr marL="3657600" lvl="7" indent="-317500">
              <a:lnSpc>
                <a:spcPct val="100000"/>
              </a:lnSpc>
              <a:spcBef>
                <a:spcPts val="0"/>
              </a:spcBef>
              <a:spcAft>
                <a:spcPts val="0"/>
              </a:spcAft>
              <a:buClr>
                <a:schemeClr val="dk2"/>
              </a:buClr>
              <a:buSzPts val="1400"/>
              <a:buFont typeface="Alef"/>
              <a:buChar char="○"/>
              <a:defRPr>
                <a:solidFill>
                  <a:schemeClr val="dk2"/>
                </a:solidFill>
                <a:latin typeface="Alef"/>
                <a:ea typeface="Alef"/>
                <a:cs typeface="Alef"/>
                <a:sym typeface="Alef"/>
              </a:defRPr>
            </a:lvl8pPr>
            <a:lvl9pPr marL="4114800" lvl="8" indent="-317500">
              <a:lnSpc>
                <a:spcPct val="100000"/>
              </a:lnSpc>
              <a:spcBef>
                <a:spcPts val="0"/>
              </a:spcBef>
              <a:spcAft>
                <a:spcPts val="0"/>
              </a:spcAft>
              <a:buClr>
                <a:schemeClr val="dk2"/>
              </a:buClr>
              <a:buSzPts val="1400"/>
              <a:buFont typeface="Alef"/>
              <a:buChar char="■"/>
              <a:defRPr>
                <a:solidFill>
                  <a:schemeClr val="dk2"/>
                </a:solidFill>
                <a:latin typeface="Alef"/>
                <a:ea typeface="Alef"/>
                <a:cs typeface="Alef"/>
                <a:sym typeface="Alef"/>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8" r:id="rId4"/>
    <p:sldLayoutId id="2147483659" r:id="rId5"/>
    <p:sldLayoutId id="2147483679" r:id="rId6"/>
    <p:sldLayoutId id="2147483680" r:id="rId7"/>
    <p:sldLayoutId id="214748368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hyperlink" Target="http://cybergeo.revues.org/docannexe/image/24168/img-10-small580.jpg" TargetMode="External"/><Relationship Id="rId4" Type="http://schemas.openxmlformats.org/officeDocument/2006/relationships/image" Target="../media/image15.jpe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hyperlink" Target="http://cybergeo.revues.org/docannexe/image/24168/img-3-small580.jpg" TargetMode="External"/><Relationship Id="rId5" Type="http://schemas.openxmlformats.org/officeDocument/2006/relationships/image" Target="../media/image23.jpeg"/><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hyperlink" Target="http://translate.googleusercontent.com/translate_c?depth=1&amp;hl=fr&amp;prev=/search?q=%22jean+besancenot%22&amp;start=239&amp;safe=off&amp;sa=N&amp;hl=fr&amp;biw=1193&amp;bih=854&amp;rurl=translate.google.fr&amp;sl=ru&amp;u=http://img-fotki.yandex.ru/get/4704/pakharenko-m.4f/0_70622_98c67a69_orig&amp;usg=ALkJrhi-crw1iSxtx9374gxSxhCid5OB0A" TargetMode="External"/><Relationship Id="rId5" Type="http://schemas.openxmlformats.org/officeDocument/2006/relationships/image" Target="../media/image25.jpeg"/><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hyperlink" Target="https://62e528761d0685343e1c-f3d1b99a743ffa4142d9d7f1978d9686.ssl.cf2.rackcdn.com/files/60694/area14mp/ntq7j632-1412297208.jpg" TargetMode="External"/><Relationship Id="rId4" Type="http://schemas.openxmlformats.org/officeDocument/2006/relationships/image" Target="../media/image29.jpeg"/><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hyperlink" Target="https://62e528761d0685343e1c-f3d1b99a743ffa4142d9d7f1978d9686.ssl.cf2.rackcdn.com/files/60691/area14mp/j37q4cph-1412296830.jpg" TargetMode="External"/><Relationship Id="rId4" Type="http://schemas.openxmlformats.org/officeDocument/2006/relationships/image" Target="../media/image31.jpeg"/><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3.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1.png"/><Relationship Id="rId3" Type="http://schemas.openxmlformats.org/officeDocument/2006/relationships/image" Target="../media/image4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3.png"/><Relationship Id="rId3"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4" Type="http://schemas.openxmlformats.org/officeDocument/2006/relationships/image" Target="../media/image13.jpe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84"/>
        <p:cNvGrpSpPr/>
        <p:nvPr/>
      </p:nvGrpSpPr>
      <p:grpSpPr>
        <a:xfrm>
          <a:off x="0" y="0"/>
          <a:ext cx="0" cy="0"/>
          <a:chOff x="0" y="0"/>
          <a:chExt cx="0" cy="0"/>
        </a:xfrm>
      </p:grpSpPr>
      <p:sp>
        <p:nvSpPr>
          <p:cNvPr id="385" name="Google Shape;385;p39"/>
          <p:cNvSpPr txBox="1">
            <a:spLocks noGrp="1"/>
          </p:cNvSpPr>
          <p:nvPr>
            <p:ph type="subTitle" idx="1"/>
          </p:nvPr>
        </p:nvSpPr>
        <p:spPr>
          <a:xfrm>
            <a:off x="1981675" y="4015464"/>
            <a:ext cx="5630400" cy="5106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rgbClr val="FFC703"/>
              </a:buClr>
              <a:buSzPts val="1100"/>
              <a:buFont typeface="Arial"/>
              <a:buNone/>
            </a:pPr>
            <a:r>
              <a:rPr lang="fr-FR" dirty="0" smtClean="0"/>
              <a:t>Jean-François Clément</a:t>
            </a:r>
            <a:endParaRPr dirty="0"/>
          </a:p>
        </p:txBody>
      </p:sp>
      <p:sp>
        <p:nvSpPr>
          <p:cNvPr id="386" name="Google Shape;386;p39"/>
          <p:cNvSpPr txBox="1">
            <a:spLocks noGrp="1"/>
          </p:cNvSpPr>
          <p:nvPr>
            <p:ph type="ctrTitle"/>
          </p:nvPr>
        </p:nvSpPr>
        <p:spPr>
          <a:xfrm>
            <a:off x="1959198" y="618175"/>
            <a:ext cx="4592902" cy="2190813"/>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dirty="0" smtClean="0"/>
              <a:t>La question particulière du voile</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43"/>
          <p:cNvSpPr/>
          <p:nvPr/>
        </p:nvSpPr>
        <p:spPr>
          <a:xfrm>
            <a:off x="2162550" y="995913"/>
            <a:ext cx="1707300" cy="1543500"/>
          </a:xfrm>
          <a:prstGeom prst="diamond">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3"/>
          <p:cNvSpPr txBox="1">
            <a:spLocks noGrp="1"/>
          </p:cNvSpPr>
          <p:nvPr>
            <p:ph type="title"/>
          </p:nvPr>
        </p:nvSpPr>
        <p:spPr>
          <a:xfrm>
            <a:off x="2503150" y="2979598"/>
            <a:ext cx="58233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dirty="0" smtClean="0"/>
              <a:t>Le voile, règle islamique ?</a:t>
            </a:r>
            <a:endParaRPr dirty="0"/>
          </a:p>
        </p:txBody>
      </p:sp>
      <p:sp>
        <p:nvSpPr>
          <p:cNvPr id="427" name="Google Shape;427;p43"/>
          <p:cNvSpPr txBox="1">
            <a:spLocks noGrp="1"/>
          </p:cNvSpPr>
          <p:nvPr>
            <p:ph type="title" idx="2"/>
          </p:nvPr>
        </p:nvSpPr>
        <p:spPr>
          <a:xfrm>
            <a:off x="2503150" y="1254500"/>
            <a:ext cx="1952700" cy="105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01</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0"/>
          <p:cNvSpPr txBox="1">
            <a:spLocks noGrp="1"/>
          </p:cNvSpPr>
          <p:nvPr>
            <p:ph type="body" idx="1"/>
          </p:nvPr>
        </p:nvSpPr>
        <p:spPr>
          <a:xfrm>
            <a:off x="323969" y="1205280"/>
            <a:ext cx="3421102" cy="3732479"/>
          </a:xfrm>
          <a:prstGeom prst="rect">
            <a:avLst/>
          </a:prstGeom>
        </p:spPr>
        <p:txBody>
          <a:bodyPr spcFirstLastPara="1" wrap="square" lIns="91425" tIns="91425" rIns="91425" bIns="91425" anchor="t" anchorCtr="0">
            <a:noAutofit/>
          </a:bodyPr>
          <a:lstStyle/>
          <a:p>
            <a:pPr marL="0" lvl="0" indent="0">
              <a:buNone/>
            </a:pPr>
            <a:r>
              <a:rPr lang="fr-FR" sz="1600" dirty="0" smtClean="0">
                <a:solidFill>
                  <a:schemeClr val="lt2"/>
                </a:solidFill>
              </a:rPr>
              <a:t>Que trouve-t-on dans les sources du droit, Coran ou sunna ?</a:t>
            </a:r>
          </a:p>
          <a:p>
            <a:pPr marL="0" lvl="0" indent="0">
              <a:buNone/>
            </a:pPr>
            <a:endParaRPr lang="fr-FR" sz="1600" dirty="0">
              <a:solidFill>
                <a:schemeClr val="lt2"/>
              </a:solidFill>
            </a:endParaRPr>
          </a:p>
          <a:p>
            <a:pPr marL="0" lvl="0" indent="0">
              <a:buNone/>
            </a:pPr>
            <a:r>
              <a:rPr lang="fr-FR" sz="1600" dirty="0" smtClean="0">
                <a:solidFill>
                  <a:schemeClr val="lt2"/>
                </a:solidFill>
              </a:rPr>
              <a:t>Les textes sont loin d’être clairs. Ils portent sur l’interdiction de montrer la vulve et non le corps. </a:t>
            </a:r>
          </a:p>
          <a:p>
            <a:pPr marL="0" lvl="0" indent="0">
              <a:buNone/>
            </a:pPr>
            <a:r>
              <a:rPr lang="fr-FR" sz="1600" dirty="0" smtClean="0">
                <a:solidFill>
                  <a:schemeClr val="lt2"/>
                </a:solidFill>
              </a:rPr>
              <a:t>Aucun des mots employés ne paraît signifier le voile d’après le contexte.</a:t>
            </a:r>
          </a:p>
          <a:p>
            <a:pPr marL="0" lvl="0" indent="0">
              <a:buNone/>
            </a:pPr>
            <a:endParaRPr lang="fr-FR" sz="1600" dirty="0">
              <a:solidFill>
                <a:schemeClr val="lt2"/>
              </a:solidFill>
            </a:endParaRPr>
          </a:p>
          <a:p>
            <a:pPr marL="0" lvl="0" indent="0">
              <a:buNone/>
            </a:pPr>
            <a:r>
              <a:rPr lang="fr-FR" sz="1600" dirty="0" smtClean="0">
                <a:solidFill>
                  <a:schemeClr val="lt2"/>
                </a:solidFill>
              </a:rPr>
              <a:t>De plus, si on connaît le contexte de ces règles, cela en change complètement le sens.</a:t>
            </a:r>
            <a:endParaRPr lang="fr-FR" sz="1600" dirty="0">
              <a:solidFill>
                <a:schemeClr val="lt2"/>
              </a:solidFill>
            </a:endParaRPr>
          </a:p>
        </p:txBody>
      </p:sp>
      <p:sp>
        <p:nvSpPr>
          <p:cNvPr id="392" name="Google Shape;392;p40"/>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2800" dirty="0" smtClean="0"/>
              <a:t>Coran et sunna :</a:t>
            </a:r>
            <a:endParaRPr sz="2800" dirty="0"/>
          </a:p>
        </p:txBody>
      </p:sp>
      <p:sp>
        <p:nvSpPr>
          <p:cNvPr id="2" name="ZoneTexte 1"/>
          <p:cNvSpPr txBox="1"/>
          <p:nvPr/>
        </p:nvSpPr>
        <p:spPr>
          <a:xfrm>
            <a:off x="3770989" y="311040"/>
            <a:ext cx="4457801" cy="4040081"/>
          </a:xfrm>
          <a:prstGeom prst="rect">
            <a:avLst/>
          </a:prstGeom>
          <a:noFill/>
        </p:spPr>
        <p:txBody>
          <a:bodyPr wrap="square" rtlCol="0">
            <a:spAutoFit/>
          </a:bodyPr>
          <a:lstStyle/>
          <a:p>
            <a:pPr>
              <a:lnSpc>
                <a:spcPct val="80000"/>
              </a:lnSpc>
            </a:pPr>
            <a:r>
              <a:rPr lang="fr-FR" sz="1600" dirty="0">
                <a:solidFill>
                  <a:srgbClr val="FFFFFF"/>
                </a:solidFill>
                <a:latin typeface="Book Antiqua" charset="0"/>
                <a:ea typeface="ＭＳ Ｐゴシック" charset="0"/>
                <a:cs typeface="ＭＳ Ｐゴシック" charset="0"/>
              </a:rPr>
              <a:t>« Et dis aux croyantes de baisser leurs regards, de garder leur chasteté, et de ne montrer de leurs atours que ce qui en paraît et qu’elles rabattent</a:t>
            </a:r>
            <a:r>
              <a:rPr lang="fr-FR" sz="1600" b="1" dirty="0">
                <a:solidFill>
                  <a:srgbClr val="FFFFFF"/>
                </a:solidFill>
                <a:latin typeface="Book Antiqua" charset="0"/>
                <a:ea typeface="ＭＳ Ｐゴシック" charset="0"/>
                <a:cs typeface="ＭＳ Ｐゴシック" charset="0"/>
              </a:rPr>
              <a:t> leur </a:t>
            </a:r>
            <a:r>
              <a:rPr lang="fr-FR" sz="1600" dirty="0">
                <a:solidFill>
                  <a:srgbClr val="FFFFFF"/>
                </a:solidFill>
                <a:latin typeface="Book Antiqua" charset="0"/>
                <a:ea typeface="ＭＳ Ｐゴシック" charset="0"/>
                <a:cs typeface="ＭＳ Ｐゴシック" charset="0"/>
              </a:rPr>
              <a:t>« </a:t>
            </a:r>
            <a:r>
              <a:rPr lang="fr-FR" sz="1600" b="1" dirty="0" err="1">
                <a:solidFill>
                  <a:srgbClr val="FFFFFF"/>
                </a:solidFill>
                <a:latin typeface="Book Antiqua" charset="0"/>
                <a:ea typeface="ＭＳ Ｐゴシック" charset="0"/>
                <a:cs typeface="ＭＳ Ｐゴシック" charset="0"/>
              </a:rPr>
              <a:t>khimâr</a:t>
            </a:r>
            <a:r>
              <a:rPr lang="fr-FR" sz="1600" b="1" dirty="0">
                <a:solidFill>
                  <a:srgbClr val="FFFFFF"/>
                </a:solidFill>
                <a:latin typeface="Book Antiqua" charset="0"/>
                <a:ea typeface="ＭＳ Ｐゴシック" charset="0"/>
                <a:cs typeface="ＭＳ Ｐゴシック" charset="0"/>
              </a:rPr>
              <a:t> » sur leurs </a:t>
            </a:r>
            <a:r>
              <a:rPr lang="fr-FR" sz="1600" b="1" dirty="0" err="1">
                <a:solidFill>
                  <a:srgbClr val="FFFFFF"/>
                </a:solidFill>
                <a:latin typeface="Book Antiqua" charset="0"/>
                <a:ea typeface="ＭＳ Ｐゴシック" charset="0"/>
                <a:cs typeface="ＭＳ Ｐゴシック" charset="0"/>
              </a:rPr>
              <a:t>juyûb</a:t>
            </a:r>
            <a:r>
              <a:rPr lang="fr-FR" sz="1600" b="1" dirty="0">
                <a:solidFill>
                  <a:srgbClr val="FFFFFF"/>
                </a:solidFill>
                <a:latin typeface="Book Antiqua" charset="0"/>
                <a:ea typeface="ＭＳ Ｐゴシック" charset="0"/>
                <a:cs typeface="ＭＳ Ｐゴシック" charset="0"/>
              </a:rPr>
              <a:t> (leurs fentes)</a:t>
            </a:r>
            <a:r>
              <a:rPr lang="fr-FR" sz="1600" dirty="0">
                <a:solidFill>
                  <a:srgbClr val="FFFFFF"/>
                </a:solidFill>
                <a:latin typeface="Book Antiqua" charset="0"/>
                <a:ea typeface="ＭＳ Ｐゴシック" charset="0"/>
                <a:cs typeface="ＭＳ Ｐゴシック" charset="0"/>
              </a:rPr>
              <a:t>… »  Sourate 24 ; v 31</a:t>
            </a:r>
            <a:r>
              <a:rPr lang="fr-FR" sz="1600" dirty="0" smtClean="0">
                <a:solidFill>
                  <a:srgbClr val="FFFFFF"/>
                </a:solidFill>
                <a:latin typeface="Book Antiqua" charset="0"/>
                <a:ea typeface="ＭＳ Ｐゴシック" charset="0"/>
                <a:cs typeface="ＭＳ Ｐゴシック" charset="0"/>
              </a:rPr>
              <a:t>.</a:t>
            </a:r>
          </a:p>
          <a:p>
            <a:pPr>
              <a:lnSpc>
                <a:spcPct val="80000"/>
              </a:lnSpc>
            </a:pPr>
            <a:endParaRPr lang="fr-FR" sz="1600" dirty="0">
              <a:solidFill>
                <a:srgbClr val="FFFFFF"/>
              </a:solidFill>
              <a:latin typeface="Book Antiqua" charset="0"/>
              <a:ea typeface="ＭＳ Ｐゴシック" charset="0"/>
              <a:cs typeface="ＭＳ Ｐゴシック" charset="0"/>
            </a:endParaRPr>
          </a:p>
          <a:p>
            <a:pPr>
              <a:lnSpc>
                <a:spcPct val="80000"/>
              </a:lnSpc>
            </a:pPr>
            <a:r>
              <a:rPr lang="fr-FR" sz="1600" dirty="0">
                <a:solidFill>
                  <a:srgbClr val="FFFFFF"/>
                </a:solidFill>
                <a:latin typeface="Book Antiqua" charset="0"/>
                <a:ea typeface="ＭＳ Ｐゴシック" charset="0"/>
                <a:cs typeface="ＭＳ Ｐゴシック" charset="0"/>
              </a:rPr>
              <a:t>Dieu a dit « </a:t>
            </a:r>
            <a:r>
              <a:rPr lang="fr-FR" sz="1600" i="1" dirty="0">
                <a:solidFill>
                  <a:srgbClr val="FFFFFF"/>
                </a:solidFill>
                <a:latin typeface="Book Antiqua" charset="0"/>
                <a:ea typeface="ＭＳ Ｐゴシック" charset="0"/>
                <a:cs typeface="ＭＳ Ｐゴシック" charset="0"/>
              </a:rPr>
              <a:t>Ô Prophète ! Dis à tes épouses, à tes filles et aux femmes des croyants de ramener un pan de leurs </a:t>
            </a:r>
            <a:r>
              <a:rPr lang="fr-FR" sz="1600" i="1" dirty="0" err="1">
                <a:solidFill>
                  <a:srgbClr val="FFFFFF"/>
                </a:solidFill>
                <a:latin typeface="Book Antiqua" charset="0"/>
                <a:ea typeface="ＭＳ Ｐゴシック" charset="0"/>
                <a:cs typeface="ＭＳ Ｐゴシック" charset="0"/>
              </a:rPr>
              <a:t>jilâbîb</a:t>
            </a:r>
            <a:r>
              <a:rPr lang="fr-FR" sz="1600" i="1" dirty="0">
                <a:solidFill>
                  <a:srgbClr val="FFFFFF"/>
                </a:solidFill>
                <a:latin typeface="Book Antiqua" charset="0"/>
                <a:ea typeface="ＭＳ Ｐゴシック" charset="0"/>
                <a:cs typeface="ＭＳ Ｐゴシック" charset="0"/>
              </a:rPr>
              <a:t> sur elles. C’est le meilleur moyen pour elles de se faire connaître et d’éviter ainsi d’être offensées. Dieu est plein d’indulgence et de compassion</a:t>
            </a:r>
            <a:r>
              <a:rPr lang="fr-FR" sz="1600" dirty="0">
                <a:solidFill>
                  <a:srgbClr val="FFFFFF"/>
                </a:solidFill>
                <a:latin typeface="Book Antiqua" charset="0"/>
                <a:ea typeface="ＭＳ Ｐゴシック" charset="0"/>
                <a:cs typeface="ＭＳ Ｐゴシック" charset="0"/>
              </a:rPr>
              <a:t> » (Sourate 33, v. 59)</a:t>
            </a:r>
            <a:r>
              <a:rPr lang="fr-FR" sz="1600" dirty="0" smtClean="0">
                <a:solidFill>
                  <a:srgbClr val="FFFFFF"/>
                </a:solidFill>
                <a:latin typeface="Book Antiqua" charset="0"/>
                <a:ea typeface="ＭＳ Ｐゴシック" charset="0"/>
                <a:cs typeface="ＭＳ Ｐゴシック" charset="0"/>
              </a:rPr>
              <a:t>.</a:t>
            </a:r>
          </a:p>
          <a:p>
            <a:pPr>
              <a:lnSpc>
                <a:spcPct val="80000"/>
              </a:lnSpc>
            </a:pPr>
            <a:endParaRPr lang="fr-FR" sz="1600" dirty="0">
              <a:solidFill>
                <a:srgbClr val="FFFFFF"/>
              </a:solidFill>
              <a:latin typeface="Book Antiqua" charset="0"/>
              <a:ea typeface="ＭＳ Ｐゴシック" charset="0"/>
              <a:cs typeface="ＭＳ Ｐゴシック" charset="0"/>
            </a:endParaRPr>
          </a:p>
          <a:p>
            <a:pPr>
              <a:lnSpc>
                <a:spcPct val="80000"/>
              </a:lnSpc>
            </a:pPr>
            <a:endParaRPr lang="fr-FR" sz="1600" dirty="0">
              <a:solidFill>
                <a:srgbClr val="FFFFFF"/>
              </a:solidFill>
              <a:latin typeface="Book Antiqua" charset="0"/>
              <a:ea typeface="ＭＳ Ｐゴシック" charset="0"/>
              <a:cs typeface="ＭＳ Ｐゴシック" charset="0"/>
            </a:endParaRPr>
          </a:p>
          <a:p>
            <a:pPr>
              <a:lnSpc>
                <a:spcPct val="80000"/>
              </a:lnSpc>
            </a:pPr>
            <a:r>
              <a:rPr lang="fr-FR" sz="1600" dirty="0">
                <a:solidFill>
                  <a:srgbClr val="FFFFFF"/>
                </a:solidFill>
                <a:latin typeface="Book Antiqua" charset="0"/>
                <a:ea typeface="ＭＳ Ｐゴシック" charset="0"/>
                <a:cs typeface="ＭＳ Ｐゴシック" charset="0"/>
              </a:rPr>
              <a:t>On oublie facilement l’autre partie du verset qui dit que l’homme doit baisser son regard pour se préserver du désir. Plutôt que d’imposer le voile aux femmes, </a:t>
            </a:r>
            <a:r>
              <a:rPr lang="fr-FR" sz="1600" dirty="0" smtClean="0">
                <a:solidFill>
                  <a:srgbClr val="FFFFFF"/>
                </a:solidFill>
                <a:latin typeface="Book Antiqua" charset="0"/>
                <a:ea typeface="ＭＳ Ｐゴシック" charset="0"/>
                <a:cs typeface="ＭＳ Ｐゴシック" charset="0"/>
              </a:rPr>
              <a:t>il convient donc d’imposer </a:t>
            </a:r>
            <a:r>
              <a:rPr lang="fr-FR" sz="1600" dirty="0">
                <a:solidFill>
                  <a:srgbClr val="FFFFFF"/>
                </a:solidFill>
                <a:latin typeface="Book Antiqua" charset="0"/>
                <a:ea typeface="ＭＳ Ｐゴシック" charset="0"/>
                <a:cs typeface="ＭＳ Ｐゴシック" charset="0"/>
              </a:rPr>
              <a:t>aux hommes de contrôler leur sexualité.</a:t>
            </a:r>
          </a:p>
        </p:txBody>
      </p:sp>
    </p:spTree>
    <p:extLst>
      <p:ext uri="{BB962C8B-B14F-4D97-AF65-F5344CB8AC3E}">
        <p14:creationId xmlns:p14="http://schemas.microsoft.com/office/powerpoint/2010/main" val="2296530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0"/>
          <p:cNvSpPr txBox="1">
            <a:spLocks noGrp="1"/>
          </p:cNvSpPr>
          <p:nvPr>
            <p:ph type="body" idx="1"/>
          </p:nvPr>
        </p:nvSpPr>
        <p:spPr>
          <a:xfrm>
            <a:off x="323969" y="1205280"/>
            <a:ext cx="3421102" cy="3732479"/>
          </a:xfrm>
          <a:prstGeom prst="rect">
            <a:avLst/>
          </a:prstGeom>
        </p:spPr>
        <p:txBody>
          <a:bodyPr spcFirstLastPara="1" wrap="square" lIns="91425" tIns="91425" rIns="91425" bIns="91425" anchor="t" anchorCtr="0">
            <a:noAutofit/>
          </a:bodyPr>
          <a:lstStyle/>
          <a:p>
            <a:pPr marL="0" indent="0">
              <a:buNone/>
            </a:pPr>
            <a:r>
              <a:rPr lang="fr-FR" sz="1600" dirty="0" smtClean="0">
                <a:solidFill>
                  <a:schemeClr val="lt2"/>
                </a:solidFill>
              </a:rPr>
              <a:t>On ne sait pas comment traduire </a:t>
            </a:r>
            <a:r>
              <a:rPr lang="fr-FR" sz="1600" dirty="0" err="1" smtClean="0">
                <a:solidFill>
                  <a:schemeClr val="lt2"/>
                </a:solidFill>
              </a:rPr>
              <a:t>jilbâb</a:t>
            </a:r>
            <a:r>
              <a:rPr lang="fr-FR" sz="1600" dirty="0" smtClean="0">
                <a:solidFill>
                  <a:schemeClr val="lt2"/>
                </a:solidFill>
              </a:rPr>
              <a:t> </a:t>
            </a:r>
            <a:r>
              <a:rPr lang="fr-FR" sz="1600" dirty="0">
                <a:solidFill>
                  <a:schemeClr val="lt2"/>
                </a:solidFill>
              </a:rPr>
              <a:t>(chemise, manteau, tunique, le sens voile date des années </a:t>
            </a:r>
            <a:r>
              <a:rPr lang="fr-FR" sz="1600" dirty="0" smtClean="0">
                <a:solidFill>
                  <a:schemeClr val="lt2"/>
                </a:solidFill>
              </a:rPr>
              <a:t>1930 dans les textes des Frères musulmans). </a:t>
            </a:r>
            <a:r>
              <a:rPr lang="fr-FR" sz="1600" dirty="0" err="1" smtClean="0">
                <a:solidFill>
                  <a:schemeClr val="lt2"/>
                </a:solidFill>
              </a:rPr>
              <a:t>Khimâr</a:t>
            </a:r>
            <a:r>
              <a:rPr lang="fr-FR" sz="1600" dirty="0" smtClean="0">
                <a:solidFill>
                  <a:schemeClr val="lt2"/>
                </a:solidFill>
              </a:rPr>
              <a:t> n’est pas plus défini.</a:t>
            </a:r>
          </a:p>
          <a:p>
            <a:pPr marL="0" indent="0">
              <a:buNone/>
            </a:pPr>
            <a:endParaRPr lang="fr-FR" sz="1600" dirty="0" smtClean="0">
              <a:solidFill>
                <a:schemeClr val="lt2"/>
              </a:solidFill>
            </a:endParaRPr>
          </a:p>
          <a:p>
            <a:pPr marL="0" indent="0">
              <a:buNone/>
            </a:pPr>
            <a:r>
              <a:rPr lang="fr-FR" sz="1600" dirty="0" smtClean="0">
                <a:solidFill>
                  <a:schemeClr val="lt2"/>
                </a:solidFill>
              </a:rPr>
              <a:t>D’autres textes, tout aussi obscurs, sont aussi invoqués.</a:t>
            </a:r>
          </a:p>
          <a:p>
            <a:pPr marL="0" lvl="0" indent="0">
              <a:buNone/>
            </a:pPr>
            <a:r>
              <a:rPr lang="fr-FR" sz="1600" dirty="0" smtClean="0">
                <a:solidFill>
                  <a:schemeClr val="lt2"/>
                </a:solidFill>
              </a:rPr>
              <a:t>Des musulmans ajoutent que seul Dieu est caché par un voile. Une femme voilée, qui se prendrait alors pour Dieu, ne serait plus musulmane.</a:t>
            </a:r>
            <a:endParaRPr lang="fr-FR" sz="1600" dirty="0">
              <a:solidFill>
                <a:schemeClr val="lt2"/>
              </a:solidFill>
            </a:endParaRPr>
          </a:p>
        </p:txBody>
      </p:sp>
      <p:sp>
        <p:nvSpPr>
          <p:cNvPr id="392" name="Google Shape;392;p40"/>
          <p:cNvSpPr txBox="1">
            <a:spLocks noGrp="1"/>
          </p:cNvSpPr>
          <p:nvPr>
            <p:ph type="title"/>
          </p:nvPr>
        </p:nvSpPr>
        <p:spPr>
          <a:xfrm>
            <a:off x="648432" y="419105"/>
            <a:ext cx="771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2800" dirty="0" smtClean="0"/>
              <a:t>Coran et sunna :</a:t>
            </a:r>
            <a:endParaRPr sz="2800" dirty="0"/>
          </a:p>
        </p:txBody>
      </p:sp>
      <p:sp>
        <p:nvSpPr>
          <p:cNvPr id="2" name="ZoneTexte 1"/>
          <p:cNvSpPr txBox="1"/>
          <p:nvPr/>
        </p:nvSpPr>
        <p:spPr>
          <a:xfrm>
            <a:off x="3758031" y="660960"/>
            <a:ext cx="4457801" cy="4040081"/>
          </a:xfrm>
          <a:prstGeom prst="rect">
            <a:avLst/>
          </a:prstGeom>
          <a:noFill/>
        </p:spPr>
        <p:txBody>
          <a:bodyPr wrap="square" rtlCol="0">
            <a:spAutoFit/>
          </a:bodyPr>
          <a:lstStyle/>
          <a:p>
            <a:pPr>
              <a:lnSpc>
                <a:spcPct val="80000"/>
              </a:lnSpc>
              <a:defRPr/>
            </a:pPr>
            <a:r>
              <a:rPr lang="fr-FR" sz="1600" dirty="0">
                <a:solidFill>
                  <a:srgbClr val="FFFFFF"/>
                </a:solidFill>
                <a:latin typeface="Book Antiqua" charset="0"/>
                <a:ea typeface="ＭＳ Ｐゴシック" charset="0"/>
                <a:cs typeface="ＭＳ Ｐゴシック" charset="0"/>
              </a:rPr>
              <a:t>« Il n’y a pas de fautes à reprocher aux femmes qui ne peuvent plus enfanter et qui ne peuvent plus se marier de déposer leur étoffe (</a:t>
            </a:r>
            <a:r>
              <a:rPr lang="fr-FR" sz="1600" dirty="0" err="1">
                <a:solidFill>
                  <a:srgbClr val="FFFFFF"/>
                </a:solidFill>
                <a:latin typeface="Book Antiqua" charset="0"/>
                <a:ea typeface="ＭＳ Ｐゴシック" charset="0"/>
                <a:cs typeface="ＭＳ Ｐゴシック" charset="0"/>
              </a:rPr>
              <a:t>thaub</a:t>
            </a:r>
            <a:r>
              <a:rPr lang="fr-FR" sz="1600" dirty="0">
                <a:solidFill>
                  <a:srgbClr val="FFFFFF"/>
                </a:solidFill>
                <a:latin typeface="Book Antiqua" charset="0"/>
                <a:ea typeface="ＭＳ Ｐゴシック" charset="0"/>
                <a:cs typeface="ＭＳ Ｐゴシック" charset="0"/>
              </a:rPr>
              <a:t>, pluriel </a:t>
            </a:r>
            <a:r>
              <a:rPr lang="fr-FR" sz="1600" dirty="0" err="1">
                <a:solidFill>
                  <a:srgbClr val="FFFFFF"/>
                </a:solidFill>
                <a:latin typeface="Book Antiqua" charset="0"/>
                <a:ea typeface="ＭＳ Ｐゴシック" charset="0"/>
                <a:cs typeface="ＭＳ Ｐゴシック" charset="0"/>
              </a:rPr>
              <a:t>thiâb</a:t>
            </a:r>
            <a:r>
              <a:rPr lang="fr-FR" sz="1600" dirty="0">
                <a:solidFill>
                  <a:srgbClr val="FFFFFF"/>
                </a:solidFill>
                <a:latin typeface="Book Antiqua" charset="0"/>
                <a:ea typeface="ＭＳ Ｐゴシック" charset="0"/>
                <a:cs typeface="ＭＳ Ｐゴシック" charset="0"/>
              </a:rPr>
              <a:t>), à condition de ne pas se montrer dans tous leurs atours; mais il est préférable pour elle de s’en abstenir »  Sourate 24 ; v 60</a:t>
            </a:r>
            <a:r>
              <a:rPr lang="fr-FR" sz="1600" dirty="0" smtClean="0">
                <a:solidFill>
                  <a:srgbClr val="FFFFFF"/>
                </a:solidFill>
                <a:latin typeface="Book Antiqua" charset="0"/>
                <a:ea typeface="ＭＳ Ｐゴシック" charset="0"/>
                <a:cs typeface="ＭＳ Ｐゴシック" charset="0"/>
              </a:rPr>
              <a:t>.</a:t>
            </a:r>
          </a:p>
          <a:p>
            <a:pPr>
              <a:lnSpc>
                <a:spcPct val="80000"/>
              </a:lnSpc>
              <a:defRPr/>
            </a:pPr>
            <a:endParaRPr lang="fr-FR" sz="1600" dirty="0">
              <a:solidFill>
                <a:srgbClr val="FFFFFF"/>
              </a:solidFill>
              <a:latin typeface="Book Antiqua" charset="0"/>
              <a:ea typeface="ＭＳ Ｐゴシック" charset="0"/>
              <a:cs typeface="ＭＳ Ｐゴシック" charset="0"/>
            </a:endParaRPr>
          </a:p>
          <a:p>
            <a:pPr>
              <a:lnSpc>
                <a:spcPct val="80000"/>
              </a:lnSpc>
              <a:defRPr/>
            </a:pPr>
            <a:r>
              <a:rPr lang="fr-FR" sz="1600" dirty="0" smtClean="0">
                <a:solidFill>
                  <a:srgbClr val="FFFFFF"/>
                </a:solidFill>
                <a:latin typeface="Book Antiqua" charset="0"/>
                <a:ea typeface="ＭＳ Ｐゴシック" charset="0"/>
                <a:cs typeface="ＭＳ Ｐゴシック" charset="0"/>
              </a:rPr>
              <a:t>Or personne </a:t>
            </a:r>
            <a:r>
              <a:rPr lang="fr-FR" sz="1600" dirty="0">
                <a:solidFill>
                  <a:srgbClr val="FFFFFF"/>
                </a:solidFill>
                <a:latin typeface="Book Antiqua" charset="0"/>
                <a:ea typeface="ＭＳ Ｐゴシック" charset="0"/>
                <a:cs typeface="ＭＳ Ｐゴシック" charset="0"/>
              </a:rPr>
              <a:t>ne sait ce qu’est cette étoffe que les femmes ménopausées n’ont plus l’occasion de porter. Une traduction possible est que les femmes âgées peuvent se déplacer torse nu</a:t>
            </a:r>
            <a:r>
              <a:rPr lang="fr-FR" sz="1600" dirty="0" smtClean="0">
                <a:solidFill>
                  <a:srgbClr val="FFFFFF"/>
                </a:solidFill>
                <a:latin typeface="Book Antiqua" charset="0"/>
                <a:ea typeface="ＭＳ Ｐゴシック" charset="0"/>
                <a:cs typeface="ＭＳ Ｐゴシック" charset="0"/>
              </a:rPr>
              <a:t>.</a:t>
            </a:r>
          </a:p>
          <a:p>
            <a:pPr>
              <a:lnSpc>
                <a:spcPct val="80000"/>
              </a:lnSpc>
              <a:defRPr/>
            </a:pPr>
            <a:endParaRPr lang="fr-FR" sz="1600" dirty="0">
              <a:solidFill>
                <a:srgbClr val="FFFFFF"/>
              </a:solidFill>
              <a:latin typeface="Book Antiqua" charset="0"/>
              <a:ea typeface="ＭＳ Ｐゴシック" charset="0"/>
              <a:cs typeface="ＭＳ Ｐゴシック" charset="0"/>
            </a:endParaRPr>
          </a:p>
          <a:p>
            <a:pPr>
              <a:lnSpc>
                <a:spcPct val="80000"/>
              </a:lnSpc>
              <a:defRPr/>
            </a:pPr>
            <a:r>
              <a:rPr lang="fr-FR" sz="1600" dirty="0">
                <a:solidFill>
                  <a:srgbClr val="FFFFFF"/>
                </a:solidFill>
                <a:latin typeface="Book Antiqua" charset="0"/>
                <a:ea typeface="ＭＳ Ｐゴシック" charset="0"/>
                <a:cs typeface="ＭＳ Ｐゴシック" charset="0"/>
              </a:rPr>
              <a:t>On note que le mot « voile » « </a:t>
            </a:r>
            <a:r>
              <a:rPr lang="fr-FR" sz="1600" dirty="0" err="1">
                <a:solidFill>
                  <a:srgbClr val="FFFFFF"/>
                </a:solidFill>
                <a:latin typeface="Book Antiqua" charset="0"/>
                <a:ea typeface="ＭＳ Ｐゴシック" charset="0"/>
                <a:cs typeface="ＭＳ Ｐゴシック" charset="0"/>
              </a:rPr>
              <a:t>hijâb</a:t>
            </a:r>
            <a:r>
              <a:rPr lang="fr-FR" sz="1600" dirty="0">
                <a:solidFill>
                  <a:srgbClr val="FFFFFF"/>
                </a:solidFill>
                <a:latin typeface="Book Antiqua" charset="0"/>
                <a:ea typeface="ＭＳ Ｐゴシック" charset="0"/>
                <a:cs typeface="ＭＳ Ｐゴシック" charset="0"/>
              </a:rPr>
              <a:t> » n’apparaît dans le Coran que comme cloison (rideau) pour séparer hommes et femmes pubères ou comme ce qui isole Dieu des mortels. </a:t>
            </a:r>
            <a:r>
              <a:rPr lang="fr-FR" sz="1600" b="1" u="sng" dirty="0">
                <a:solidFill>
                  <a:srgbClr val="FFFFFF"/>
                </a:solidFill>
                <a:latin typeface="Book Antiqua" charset="0"/>
                <a:ea typeface="ＭＳ Ｐゴシック" charset="0"/>
                <a:cs typeface="ＭＳ Ｐゴシック" charset="0"/>
              </a:rPr>
              <a:t>Ce n’est pas un vêtement</a:t>
            </a:r>
            <a:r>
              <a:rPr lang="fr-FR" sz="1600" dirty="0">
                <a:solidFill>
                  <a:srgbClr val="FFFFFF"/>
                </a:solidFill>
                <a:latin typeface="Book Antiqua" charset="0"/>
                <a:ea typeface="ＭＳ Ｐゴシック" charset="0"/>
                <a:cs typeface="ＭＳ Ｐゴシック" charset="0"/>
              </a:rPr>
              <a:t>, encore </a:t>
            </a:r>
            <a:r>
              <a:rPr lang="fr-FR" sz="1600" dirty="0" smtClean="0">
                <a:solidFill>
                  <a:srgbClr val="FFFFFF"/>
                </a:solidFill>
                <a:latin typeface="Book Antiqua" charset="0"/>
                <a:ea typeface="ＭＳ Ｐゴシック" charset="0"/>
                <a:cs typeface="ＭＳ Ｐゴシック" charset="0"/>
              </a:rPr>
              <a:t>moins un vêtement </a:t>
            </a:r>
            <a:r>
              <a:rPr lang="fr-FR" sz="1600" dirty="0">
                <a:solidFill>
                  <a:srgbClr val="FFFFFF"/>
                </a:solidFill>
                <a:latin typeface="Book Antiqua" charset="0"/>
                <a:ea typeface="ＭＳ Ｐゴシック" charset="0"/>
                <a:cs typeface="ＭＳ Ｐゴシック" charset="0"/>
              </a:rPr>
              <a:t>féminin.</a:t>
            </a:r>
          </a:p>
          <a:p>
            <a:pPr>
              <a:lnSpc>
                <a:spcPct val="80000"/>
              </a:lnSpc>
              <a:defRPr/>
            </a:pPr>
            <a:r>
              <a:rPr lang="fr-FR" sz="1600" dirty="0" smtClean="0">
                <a:solidFill>
                  <a:srgbClr val="FFFFFF"/>
                </a:solidFill>
                <a:latin typeface="Book Antiqua" charset="0"/>
                <a:ea typeface="ＭＳ Ｐゴシック" charset="0"/>
                <a:cs typeface="ＭＳ Ｐゴシック" charset="0"/>
              </a:rPr>
              <a:t>«</a:t>
            </a:r>
            <a:r>
              <a:rPr lang="fr-FR" sz="1600" dirty="0">
                <a:solidFill>
                  <a:srgbClr val="FFFFFF"/>
                </a:solidFill>
                <a:latin typeface="Book Antiqua" charset="0"/>
                <a:ea typeface="ＭＳ Ｐゴシック" charset="0"/>
                <a:cs typeface="ＭＳ Ｐゴシック" charset="0"/>
              </a:rPr>
              <a:t> </a:t>
            </a:r>
            <a:r>
              <a:rPr lang="fr-FR" sz="1600" dirty="0" err="1">
                <a:solidFill>
                  <a:srgbClr val="FFFFFF"/>
                </a:solidFill>
                <a:latin typeface="Book Antiqua" charset="0"/>
                <a:ea typeface="ＭＳ Ｐゴシック" charset="0"/>
                <a:cs typeface="ＭＳ Ｐゴシック" charset="0"/>
              </a:rPr>
              <a:t>Niqab</a:t>
            </a:r>
            <a:r>
              <a:rPr lang="fr-FR" sz="1600" dirty="0">
                <a:solidFill>
                  <a:srgbClr val="FFFFFF"/>
                </a:solidFill>
                <a:latin typeface="Book Antiqua" charset="0"/>
                <a:ea typeface="ＭＳ Ｐゴシック" charset="0"/>
                <a:cs typeface="ＭＳ Ｐゴシック" charset="0"/>
              </a:rPr>
              <a:t> » est absent du Coran.</a:t>
            </a:r>
          </a:p>
          <a:p>
            <a:pPr>
              <a:lnSpc>
                <a:spcPct val="80000"/>
              </a:lnSpc>
            </a:pPr>
            <a:endParaRPr lang="fr-FR" sz="1600" dirty="0">
              <a:solidFill>
                <a:srgbClr val="FFFFFF"/>
              </a:solidFill>
              <a:latin typeface="Book Antiqua" charset="0"/>
              <a:ea typeface="ＭＳ Ｐゴシック" charset="0"/>
              <a:cs typeface="ＭＳ Ｐゴシック" charset="0"/>
            </a:endParaRPr>
          </a:p>
        </p:txBody>
      </p:sp>
    </p:spTree>
    <p:extLst>
      <p:ext uri="{BB962C8B-B14F-4D97-AF65-F5344CB8AC3E}">
        <p14:creationId xmlns:p14="http://schemas.microsoft.com/office/powerpoint/2010/main" val="2696766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0"/>
          <p:cNvSpPr txBox="1">
            <a:spLocks noGrp="1"/>
          </p:cNvSpPr>
          <p:nvPr>
            <p:ph type="body" idx="1"/>
          </p:nvPr>
        </p:nvSpPr>
        <p:spPr>
          <a:xfrm>
            <a:off x="207340" y="1607041"/>
            <a:ext cx="3447020" cy="2410560"/>
          </a:xfrm>
          <a:prstGeom prst="rect">
            <a:avLst/>
          </a:prstGeom>
        </p:spPr>
        <p:txBody>
          <a:bodyPr spcFirstLastPara="1" wrap="square" lIns="91425" tIns="91425" rIns="91425" bIns="91425" anchor="t" anchorCtr="0">
            <a:noAutofit/>
          </a:bodyPr>
          <a:lstStyle/>
          <a:p>
            <a:pPr marL="0" indent="0">
              <a:buNone/>
            </a:pPr>
            <a:r>
              <a:rPr lang="fr-FR" sz="1600" dirty="0" smtClean="0">
                <a:solidFill>
                  <a:schemeClr val="lt2"/>
                </a:solidFill>
              </a:rPr>
              <a:t>Si le Coran reste pratiquement muet sur l’habit des femmes, il se préoccupe bien plus de la concupiscence masculine. Le vrai problème est le contrôle de la libido des hommes, et non l’obligation faite aux seules femmes nubiles (et donc jamais aux enfants) de porter des tissus (sans plus précision)</a:t>
            </a:r>
            <a:endParaRPr lang="fr-FR" sz="1600" dirty="0">
              <a:solidFill>
                <a:schemeClr val="lt2"/>
              </a:solidFill>
            </a:endParaRPr>
          </a:p>
        </p:txBody>
      </p:sp>
      <p:sp>
        <p:nvSpPr>
          <p:cNvPr id="392" name="Google Shape;392;p40"/>
          <p:cNvSpPr txBox="1">
            <a:spLocks noGrp="1"/>
          </p:cNvSpPr>
          <p:nvPr>
            <p:ph type="title"/>
          </p:nvPr>
        </p:nvSpPr>
        <p:spPr>
          <a:xfrm>
            <a:off x="648432" y="419105"/>
            <a:ext cx="771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2800" dirty="0" smtClean="0"/>
              <a:t>Coran et sunna :</a:t>
            </a:r>
            <a:endParaRPr sz="2800" dirty="0"/>
          </a:p>
        </p:txBody>
      </p:sp>
      <p:sp>
        <p:nvSpPr>
          <p:cNvPr id="2" name="ZoneTexte 1"/>
          <p:cNvSpPr txBox="1"/>
          <p:nvPr/>
        </p:nvSpPr>
        <p:spPr>
          <a:xfrm>
            <a:off x="3641402" y="1036800"/>
            <a:ext cx="4457801" cy="3670748"/>
          </a:xfrm>
          <a:prstGeom prst="rect">
            <a:avLst/>
          </a:prstGeom>
          <a:noFill/>
        </p:spPr>
        <p:txBody>
          <a:bodyPr wrap="square" rtlCol="0">
            <a:spAutoFit/>
          </a:bodyPr>
          <a:lstStyle/>
          <a:p>
            <a:pPr>
              <a:lnSpc>
                <a:spcPct val="80000"/>
              </a:lnSpc>
              <a:defRPr/>
            </a:pPr>
            <a:r>
              <a:rPr lang="fr-FR" sz="1600" dirty="0">
                <a:solidFill>
                  <a:srgbClr val="FFFFFF"/>
                </a:solidFill>
              </a:rPr>
              <a:t>"Dis aux Croyants de retenir un peu de leurs regards"(sourate 24, verset 30)</a:t>
            </a:r>
            <a:r>
              <a:rPr lang="fr-FR" sz="1600" dirty="0" smtClean="0">
                <a:solidFill>
                  <a:srgbClr val="FFFFFF"/>
                </a:solidFill>
              </a:rPr>
              <a:t>.</a:t>
            </a:r>
          </a:p>
          <a:p>
            <a:pPr>
              <a:lnSpc>
                <a:spcPct val="80000"/>
              </a:lnSpc>
              <a:defRPr/>
            </a:pPr>
            <a:endParaRPr lang="fr-FR" sz="1600" dirty="0">
              <a:solidFill>
                <a:srgbClr val="FFFFFF"/>
              </a:solidFill>
            </a:endParaRPr>
          </a:p>
          <a:p>
            <a:pPr>
              <a:lnSpc>
                <a:spcPct val="80000"/>
              </a:lnSpc>
              <a:defRPr/>
            </a:pPr>
            <a:r>
              <a:rPr lang="fr-FR" sz="1600" dirty="0">
                <a:solidFill>
                  <a:srgbClr val="FFFFFF"/>
                </a:solidFill>
              </a:rPr>
              <a:t>"L'ouïe, la vue et le cœur, tout cela aura à rendre compte" (sourate 17, verset 36)</a:t>
            </a:r>
            <a:r>
              <a:rPr lang="fr-FR" sz="1600" dirty="0" smtClean="0">
                <a:solidFill>
                  <a:srgbClr val="FFFFFF"/>
                </a:solidFill>
              </a:rPr>
              <a:t>.</a:t>
            </a:r>
          </a:p>
          <a:p>
            <a:pPr>
              <a:lnSpc>
                <a:spcPct val="80000"/>
              </a:lnSpc>
              <a:defRPr/>
            </a:pPr>
            <a:endParaRPr lang="fr-FR" sz="1600" dirty="0">
              <a:solidFill>
                <a:srgbClr val="FFFFFF"/>
              </a:solidFill>
            </a:endParaRPr>
          </a:p>
          <a:p>
            <a:pPr>
              <a:lnSpc>
                <a:spcPct val="80000"/>
              </a:lnSpc>
              <a:defRPr/>
            </a:pPr>
            <a:r>
              <a:rPr lang="fr-FR" sz="1600" dirty="0">
                <a:solidFill>
                  <a:srgbClr val="FFFFFF"/>
                </a:solidFill>
              </a:rPr>
              <a:t> "Il sait le moindre regard qui trahit et ce que cachent les poitrines" (sourate 40 , verset 19)</a:t>
            </a:r>
            <a:r>
              <a:rPr lang="fr-FR" sz="1600" dirty="0" smtClean="0">
                <a:solidFill>
                  <a:srgbClr val="FFFFFF"/>
                </a:solidFill>
              </a:rPr>
              <a:t>.</a:t>
            </a:r>
          </a:p>
          <a:p>
            <a:pPr>
              <a:lnSpc>
                <a:spcPct val="80000"/>
              </a:lnSpc>
              <a:defRPr/>
            </a:pPr>
            <a:endParaRPr lang="fr-FR" sz="1600" dirty="0">
              <a:solidFill>
                <a:srgbClr val="FFFFFF"/>
              </a:solidFill>
            </a:endParaRPr>
          </a:p>
          <a:p>
            <a:pPr>
              <a:lnSpc>
                <a:spcPct val="80000"/>
              </a:lnSpc>
              <a:defRPr/>
            </a:pPr>
            <a:r>
              <a:rPr lang="fr-FR" sz="1600" dirty="0">
                <a:solidFill>
                  <a:srgbClr val="FFFFFF"/>
                </a:solidFill>
              </a:rPr>
              <a:t>"Ton Seigneur ne laisse rien échapper à Son observation vigilante"(sourate 89, verset 14)</a:t>
            </a:r>
            <a:r>
              <a:rPr lang="fr-FR" sz="1600" dirty="0" smtClean="0">
                <a:solidFill>
                  <a:srgbClr val="FFFFFF"/>
                </a:solidFill>
              </a:rPr>
              <a:t>.</a:t>
            </a:r>
          </a:p>
          <a:p>
            <a:pPr>
              <a:lnSpc>
                <a:spcPct val="80000"/>
              </a:lnSpc>
              <a:defRPr/>
            </a:pPr>
            <a:endParaRPr lang="fr-FR" sz="1600" dirty="0">
              <a:solidFill>
                <a:srgbClr val="FFFFFF"/>
              </a:solidFill>
              <a:latin typeface="Book Antiqua" charset="0"/>
              <a:ea typeface="ＭＳ Ｐゴシック" charset="0"/>
              <a:cs typeface="ＭＳ Ｐゴシック" charset="0"/>
            </a:endParaRPr>
          </a:p>
          <a:p>
            <a:pPr>
              <a:lnSpc>
                <a:spcPct val="80000"/>
              </a:lnSpc>
              <a:defRPr/>
            </a:pPr>
            <a:r>
              <a:rPr lang="fr-FR" sz="1600" dirty="0">
                <a:solidFill>
                  <a:srgbClr val="FFFFFF"/>
                </a:solidFill>
              </a:rPr>
              <a:t>Le </a:t>
            </a:r>
            <a:r>
              <a:rPr lang="fr-FR" sz="1600" dirty="0" smtClean="0">
                <a:solidFill>
                  <a:srgbClr val="FFFFFF"/>
                </a:solidFill>
              </a:rPr>
              <a:t>Prophète </a:t>
            </a:r>
            <a:r>
              <a:rPr lang="fr-FR" sz="1600" dirty="0">
                <a:solidFill>
                  <a:srgbClr val="FFFFFF"/>
                </a:solidFill>
              </a:rPr>
              <a:t>a dit à Ali Ibn </a:t>
            </a:r>
            <a:r>
              <a:rPr lang="fr-FR" sz="1600" dirty="0" err="1">
                <a:solidFill>
                  <a:srgbClr val="FFFFFF"/>
                </a:solidFill>
              </a:rPr>
              <a:t>Abi</a:t>
            </a:r>
            <a:r>
              <a:rPr lang="fr-FR" sz="1600" dirty="0">
                <a:solidFill>
                  <a:srgbClr val="FFFFFF"/>
                </a:solidFill>
              </a:rPr>
              <a:t> </a:t>
            </a:r>
            <a:r>
              <a:rPr lang="fr-FR" sz="1600" dirty="0" err="1">
                <a:solidFill>
                  <a:srgbClr val="FFFFFF"/>
                </a:solidFill>
              </a:rPr>
              <a:t>Talib</a:t>
            </a:r>
            <a:r>
              <a:rPr lang="fr-FR" sz="1600" dirty="0">
                <a:solidFill>
                  <a:srgbClr val="FFFFFF"/>
                </a:solidFill>
              </a:rPr>
              <a:t> : « O Ali !Ne fais pas suivre le premier regard par un autre, car seul le premier regard t'est permis » (Ahmad, Abou </a:t>
            </a:r>
            <a:r>
              <a:rPr lang="fr-FR" sz="1600" dirty="0" err="1">
                <a:solidFill>
                  <a:srgbClr val="FFFFFF"/>
                </a:solidFill>
              </a:rPr>
              <a:t>Dawud</a:t>
            </a:r>
            <a:r>
              <a:rPr lang="fr-FR" sz="1600" dirty="0">
                <a:solidFill>
                  <a:srgbClr val="FFFFFF"/>
                </a:solidFill>
              </a:rPr>
              <a:t> et </a:t>
            </a:r>
            <a:r>
              <a:rPr lang="fr-FR" sz="1600" dirty="0" err="1">
                <a:solidFill>
                  <a:srgbClr val="FFFFFF"/>
                </a:solidFill>
              </a:rPr>
              <a:t>at-Tirmidhi</a:t>
            </a:r>
            <a:r>
              <a:rPr lang="fr-FR" sz="1600" dirty="0">
                <a:solidFill>
                  <a:srgbClr val="FFFFFF"/>
                </a:solidFill>
              </a:rPr>
              <a:t>). </a:t>
            </a:r>
          </a:p>
          <a:p>
            <a:pPr>
              <a:lnSpc>
                <a:spcPct val="80000"/>
              </a:lnSpc>
              <a:defRPr/>
            </a:pPr>
            <a:endParaRPr lang="fr-FR" sz="1800" dirty="0">
              <a:solidFill>
                <a:srgbClr val="FFFFFF"/>
              </a:solidFill>
              <a:latin typeface="Book Antiqua" charset="0"/>
              <a:ea typeface="ＭＳ Ｐゴシック" charset="0"/>
              <a:cs typeface="ＭＳ Ｐゴシック" charset="0"/>
            </a:endParaRPr>
          </a:p>
          <a:p>
            <a:pPr>
              <a:lnSpc>
                <a:spcPct val="80000"/>
              </a:lnSpc>
            </a:pPr>
            <a:endParaRPr lang="fr-FR" sz="1600" dirty="0">
              <a:solidFill>
                <a:srgbClr val="FFFFFF"/>
              </a:solidFill>
              <a:latin typeface="Book Antiqua" charset="0"/>
              <a:ea typeface="ＭＳ Ｐゴシック" charset="0"/>
              <a:cs typeface="ＭＳ Ｐゴシック" charset="0"/>
            </a:endParaRPr>
          </a:p>
        </p:txBody>
      </p:sp>
    </p:spTree>
    <p:extLst>
      <p:ext uri="{BB962C8B-B14F-4D97-AF65-F5344CB8AC3E}">
        <p14:creationId xmlns:p14="http://schemas.microsoft.com/office/powerpoint/2010/main" val="2300872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0"/>
          <p:cNvSpPr txBox="1">
            <a:spLocks noGrp="1"/>
          </p:cNvSpPr>
          <p:nvPr>
            <p:ph type="body" idx="1"/>
          </p:nvPr>
        </p:nvSpPr>
        <p:spPr>
          <a:xfrm>
            <a:off x="207340" y="1607040"/>
            <a:ext cx="2228899" cy="2734560"/>
          </a:xfrm>
          <a:prstGeom prst="rect">
            <a:avLst/>
          </a:prstGeom>
        </p:spPr>
        <p:txBody>
          <a:bodyPr spcFirstLastPara="1" wrap="square" lIns="91425" tIns="91425" rIns="91425" bIns="91425" anchor="t" anchorCtr="0">
            <a:noAutofit/>
          </a:bodyPr>
          <a:lstStyle/>
          <a:p>
            <a:pPr marL="0" indent="0">
              <a:buNone/>
            </a:pPr>
            <a:r>
              <a:rPr lang="fr-FR" sz="1600" dirty="0" smtClean="0">
                <a:solidFill>
                  <a:schemeClr val="lt2"/>
                </a:solidFill>
              </a:rPr>
              <a:t>Le fait de porter le voile, lorsqu’on est enfant, est très suspect.</a:t>
            </a:r>
            <a:endParaRPr lang="fr-FR" sz="1600" dirty="0">
              <a:solidFill>
                <a:schemeClr val="lt2"/>
              </a:solidFill>
            </a:endParaRPr>
          </a:p>
        </p:txBody>
      </p:sp>
      <p:sp>
        <p:nvSpPr>
          <p:cNvPr id="392" name="Google Shape;392;p40"/>
          <p:cNvSpPr txBox="1">
            <a:spLocks noGrp="1"/>
          </p:cNvSpPr>
          <p:nvPr>
            <p:ph type="title"/>
          </p:nvPr>
        </p:nvSpPr>
        <p:spPr>
          <a:xfrm>
            <a:off x="648432" y="419105"/>
            <a:ext cx="771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2800" dirty="0" smtClean="0"/>
              <a:t>Coran et sunna :</a:t>
            </a:r>
            <a:endParaRPr sz="2800" dirty="0"/>
          </a:p>
        </p:txBody>
      </p:sp>
      <p:pic>
        <p:nvPicPr>
          <p:cNvPr id="5" name="Espace réservé du contenu 3" descr="Capture d’écran 2015-11-02 à 18.19.03.png"/>
          <p:cNvPicPr>
            <a:picLocks noGrp="1" noChangeAspect="1"/>
          </p:cNvPicPr>
          <p:nvPr/>
        </p:nvPicPr>
        <p:blipFill>
          <a:blip r:embed="rId3">
            <a:extLst>
              <a:ext uri="{28A0092B-C50C-407E-A947-70E740481C1C}">
                <a14:useLocalDpi xmlns:a14="http://schemas.microsoft.com/office/drawing/2010/main" val="0"/>
              </a:ext>
            </a:extLst>
          </a:blip>
          <a:srcRect t="12389" b="12389"/>
          <a:stretch>
            <a:fillRect/>
          </a:stretch>
        </p:blipFill>
        <p:spPr bwMode="auto">
          <a:xfrm>
            <a:off x="2604704" y="1549956"/>
            <a:ext cx="6539296" cy="3593544"/>
          </a:xfrm>
          <a:prstGeom prst="rect">
            <a:avLst/>
          </a:prstGeom>
        </p:spPr>
      </p:pic>
    </p:spTree>
    <p:extLst>
      <p:ext uri="{BB962C8B-B14F-4D97-AF65-F5344CB8AC3E}">
        <p14:creationId xmlns:p14="http://schemas.microsoft.com/office/powerpoint/2010/main" val="1168024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43"/>
          <p:cNvSpPr/>
          <p:nvPr/>
        </p:nvSpPr>
        <p:spPr>
          <a:xfrm>
            <a:off x="2162550" y="995913"/>
            <a:ext cx="1707300" cy="1543500"/>
          </a:xfrm>
          <a:prstGeom prst="diamond">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3"/>
          <p:cNvSpPr txBox="1">
            <a:spLocks noGrp="1"/>
          </p:cNvSpPr>
          <p:nvPr>
            <p:ph type="title"/>
          </p:nvPr>
        </p:nvSpPr>
        <p:spPr>
          <a:xfrm>
            <a:off x="3786063" y="1229998"/>
            <a:ext cx="58233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dirty="0" smtClean="0"/>
              <a:t>Diversité des voiles</a:t>
            </a:r>
            <a:endParaRPr dirty="0"/>
          </a:p>
        </p:txBody>
      </p:sp>
      <p:sp>
        <p:nvSpPr>
          <p:cNvPr id="426" name="Google Shape;426;p43"/>
          <p:cNvSpPr txBox="1">
            <a:spLocks noGrp="1"/>
          </p:cNvSpPr>
          <p:nvPr>
            <p:ph type="subTitle" idx="1"/>
          </p:nvPr>
        </p:nvSpPr>
        <p:spPr>
          <a:xfrm>
            <a:off x="2490190" y="3087458"/>
            <a:ext cx="3729998" cy="1720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smtClean="0"/>
              <a:t>On trouve toutes sortes de propositions à la fois dans les pays musulmans (le voile ou le fichu fichu ou en Europe (le châle ou le simple fichu).</a:t>
            </a:r>
          </a:p>
          <a:p>
            <a:pPr marL="0" lvl="0" indent="0" algn="l" rtl="0">
              <a:spcBef>
                <a:spcPts val="0"/>
              </a:spcBef>
              <a:spcAft>
                <a:spcPts val="0"/>
              </a:spcAft>
              <a:buNone/>
            </a:pPr>
            <a:r>
              <a:rPr lang="fr-FR" dirty="0" smtClean="0"/>
              <a:t>On peut sérieusement douter de l’existence d’une seule règle claire.</a:t>
            </a:r>
            <a:endParaRPr dirty="0"/>
          </a:p>
        </p:txBody>
      </p:sp>
      <p:sp>
        <p:nvSpPr>
          <p:cNvPr id="427" name="Google Shape;427;p43"/>
          <p:cNvSpPr txBox="1">
            <a:spLocks noGrp="1"/>
          </p:cNvSpPr>
          <p:nvPr>
            <p:ph type="title" idx="2"/>
          </p:nvPr>
        </p:nvSpPr>
        <p:spPr>
          <a:xfrm>
            <a:off x="2503150" y="1254500"/>
            <a:ext cx="1952700" cy="105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smtClean="0"/>
              <a:t>0</a:t>
            </a:r>
            <a:r>
              <a:rPr lang="fr-FR" dirty="0" smtClean="0"/>
              <a:t>2</a:t>
            </a:r>
            <a:endParaRPr dirty="0"/>
          </a:p>
        </p:txBody>
      </p:sp>
    </p:spTree>
    <p:extLst>
      <p:ext uri="{BB962C8B-B14F-4D97-AF65-F5344CB8AC3E}">
        <p14:creationId xmlns:p14="http://schemas.microsoft.com/office/powerpoint/2010/main" val="46048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0"/>
          <p:cNvSpPr txBox="1">
            <a:spLocks noGrp="1"/>
          </p:cNvSpPr>
          <p:nvPr>
            <p:ph type="body" idx="1"/>
          </p:nvPr>
        </p:nvSpPr>
        <p:spPr>
          <a:xfrm>
            <a:off x="544761" y="1658880"/>
            <a:ext cx="4198131" cy="260495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1600" dirty="0" smtClean="0">
                <a:solidFill>
                  <a:schemeClr val="lt2"/>
                </a:solidFill>
              </a:rPr>
              <a:t>Le voile peut ne cacher que les cheveux du sommet de la tête ou la totalité des cheveux en entourant totalement la tête (proposition des Frères musulmans) sans toutefois voiler la face.</a:t>
            </a:r>
          </a:p>
          <a:p>
            <a:pPr marL="0" lvl="0" indent="0" algn="l" rtl="0">
              <a:spcBef>
                <a:spcPts val="0"/>
              </a:spcBef>
              <a:spcAft>
                <a:spcPts val="0"/>
              </a:spcAft>
              <a:buNone/>
            </a:pPr>
            <a:r>
              <a:rPr lang="fr-FR" sz="1600" dirty="0" smtClean="0">
                <a:solidFill>
                  <a:schemeClr val="lt2"/>
                </a:solidFill>
              </a:rPr>
              <a:t>Cette première proposition est celle des religieuses chrétiennes ou jadis des femmes qui allaient à la messe.</a:t>
            </a:r>
            <a:endParaRPr sz="1600" dirty="0">
              <a:solidFill>
                <a:schemeClr val="lt2"/>
              </a:solidFill>
            </a:endParaRPr>
          </a:p>
        </p:txBody>
      </p:sp>
      <p:sp>
        <p:nvSpPr>
          <p:cNvPr id="392" name="Google Shape;392;p40"/>
          <p:cNvSpPr txBox="1">
            <a:spLocks noGrp="1"/>
          </p:cNvSpPr>
          <p:nvPr>
            <p:ph type="title"/>
          </p:nvPr>
        </p:nvSpPr>
        <p:spPr>
          <a:xfrm>
            <a:off x="467008" y="328385"/>
            <a:ext cx="4548017" cy="109721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2800" dirty="0" smtClean="0"/>
              <a:t>Le voile du seul cuir chevelu</a:t>
            </a:r>
            <a:endParaRPr sz="2800" dirty="0"/>
          </a:p>
        </p:txBody>
      </p:sp>
      <p:pic>
        <p:nvPicPr>
          <p:cNvPr id="7" name="Image 6" descr="igure 11 : « Mendiante », Auteur non identifié, av. 1880">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5341" y="0"/>
            <a:ext cx="3818659"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a:spLocks noChangeArrowheads="1"/>
          </p:cNvSpPr>
          <p:nvPr/>
        </p:nvSpPr>
        <p:spPr bwMode="auto">
          <a:xfrm>
            <a:off x="1042359" y="4636176"/>
            <a:ext cx="4213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sz="1800" kern="1200" dirty="0">
                <a:solidFill>
                  <a:srgbClr val="FFFFFF"/>
                </a:solidFill>
              </a:rPr>
              <a:t>Mendiante du Caire, milieu XIXe siècle</a:t>
            </a:r>
          </a:p>
        </p:txBody>
      </p:sp>
    </p:spTree>
    <p:extLst>
      <p:ext uri="{BB962C8B-B14F-4D97-AF65-F5344CB8AC3E}">
        <p14:creationId xmlns:p14="http://schemas.microsoft.com/office/powerpoint/2010/main" val="2757815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0"/>
          <p:cNvSpPr txBox="1">
            <a:spLocks noGrp="1"/>
          </p:cNvSpPr>
          <p:nvPr>
            <p:ph type="body" idx="1"/>
          </p:nvPr>
        </p:nvSpPr>
        <p:spPr>
          <a:xfrm>
            <a:off x="648432" y="2255040"/>
            <a:ext cx="2254322" cy="260495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solidFill>
                <a:schemeClr val="lt2"/>
              </a:solidFill>
            </a:endParaRPr>
          </a:p>
        </p:txBody>
      </p:sp>
      <p:sp>
        <p:nvSpPr>
          <p:cNvPr id="392" name="Google Shape;392;p40"/>
          <p:cNvSpPr txBox="1">
            <a:spLocks noGrp="1"/>
          </p:cNvSpPr>
          <p:nvPr>
            <p:ph type="title"/>
          </p:nvPr>
        </p:nvSpPr>
        <p:spPr>
          <a:xfrm>
            <a:off x="467009" y="328384"/>
            <a:ext cx="2707878" cy="112313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2800" dirty="0" smtClean="0"/>
              <a:t>Introduction : Le voile, règle chrétienne ?</a:t>
            </a:r>
            <a:endParaRPr sz="2800" dirty="0"/>
          </a:p>
        </p:txBody>
      </p:sp>
      <p:pic>
        <p:nvPicPr>
          <p:cNvPr id="2" name="Image 1" descr="Capture d’écran 2023-09-14 à 17.37.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5003" y="125920"/>
            <a:ext cx="4622800" cy="4330700"/>
          </a:xfrm>
          <a:prstGeom prst="rect">
            <a:avLst/>
          </a:prstGeom>
        </p:spPr>
      </p:pic>
      <p:sp>
        <p:nvSpPr>
          <p:cNvPr id="3" name="ZoneTexte 2"/>
          <p:cNvSpPr txBox="1"/>
          <p:nvPr/>
        </p:nvSpPr>
        <p:spPr>
          <a:xfrm>
            <a:off x="4276379" y="4587840"/>
            <a:ext cx="4545698" cy="307777"/>
          </a:xfrm>
          <a:prstGeom prst="rect">
            <a:avLst/>
          </a:prstGeom>
          <a:noFill/>
        </p:spPr>
        <p:txBody>
          <a:bodyPr wrap="none" rtlCol="0">
            <a:spAutoFit/>
          </a:bodyPr>
          <a:lstStyle/>
          <a:p>
            <a:r>
              <a:rPr lang="fr-FR" dirty="0" smtClean="0">
                <a:solidFill>
                  <a:srgbClr val="FFFFFF"/>
                </a:solidFill>
              </a:rPr>
              <a:t>Prendre le voile, un idéal pour des femmes religieuses</a:t>
            </a:r>
            <a:endParaRPr lang="fr-FR" dirty="0">
              <a:solidFill>
                <a:srgbClr val="FFFFFF"/>
              </a:solidFill>
            </a:endParaRPr>
          </a:p>
        </p:txBody>
      </p:sp>
      <p:pic>
        <p:nvPicPr>
          <p:cNvPr id="4" name="Image 3"/>
          <p:cNvPicPr>
            <a:picLocks noChangeAspect="1"/>
          </p:cNvPicPr>
          <p:nvPr/>
        </p:nvPicPr>
        <p:blipFill>
          <a:blip r:embed="rId4"/>
          <a:stretch>
            <a:fillRect/>
          </a:stretch>
        </p:blipFill>
        <p:spPr>
          <a:xfrm>
            <a:off x="547742" y="1871620"/>
            <a:ext cx="3115056" cy="3121152"/>
          </a:xfrm>
          <a:prstGeom prst="rect">
            <a:avLst/>
          </a:prstGeom>
        </p:spPr>
      </p:pic>
    </p:spTree>
    <p:extLst>
      <p:ext uri="{BB962C8B-B14F-4D97-AF65-F5344CB8AC3E}">
        <p14:creationId xmlns:p14="http://schemas.microsoft.com/office/powerpoint/2010/main" val="26177618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0"/>
          <p:cNvSpPr txBox="1">
            <a:spLocks noGrp="1"/>
          </p:cNvSpPr>
          <p:nvPr>
            <p:ph type="body" idx="1"/>
          </p:nvPr>
        </p:nvSpPr>
        <p:spPr>
          <a:xfrm>
            <a:off x="2993961" y="1684800"/>
            <a:ext cx="2254322" cy="260495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1600" dirty="0" smtClean="0">
                <a:solidFill>
                  <a:schemeClr val="lt2"/>
                </a:solidFill>
              </a:rPr>
              <a:t>Cacher les cheveux et entourer la tête est après 1930 une proposition des Frères musulmans. On ne voile donc pas la face et parfois les seins sont parfaitement visibles.</a:t>
            </a:r>
            <a:endParaRPr sz="1600" dirty="0">
              <a:solidFill>
                <a:schemeClr val="lt2"/>
              </a:solidFill>
            </a:endParaRPr>
          </a:p>
        </p:txBody>
      </p:sp>
      <p:sp>
        <p:nvSpPr>
          <p:cNvPr id="392" name="Google Shape;392;p40"/>
          <p:cNvSpPr txBox="1">
            <a:spLocks noGrp="1"/>
          </p:cNvSpPr>
          <p:nvPr>
            <p:ph type="title"/>
          </p:nvPr>
        </p:nvSpPr>
        <p:spPr>
          <a:xfrm>
            <a:off x="194382" y="328385"/>
            <a:ext cx="4820644" cy="109721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2800" dirty="0" smtClean="0"/>
              <a:t>Le voile du seul cuir chevelu (non des cheveux)</a:t>
            </a:r>
            <a:endParaRPr sz="2800" dirty="0"/>
          </a:p>
        </p:txBody>
      </p:sp>
      <p:pic>
        <p:nvPicPr>
          <p:cNvPr id="6" name="Imag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0688" y="0"/>
            <a:ext cx="363331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8"/>
          <p:cNvSpPr txBox="1">
            <a:spLocks noChangeArrowheads="1"/>
          </p:cNvSpPr>
          <p:nvPr/>
        </p:nvSpPr>
        <p:spPr bwMode="auto">
          <a:xfrm>
            <a:off x="4064130" y="4329584"/>
            <a:ext cx="18240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fr-FR" sz="1800" kern="1200" dirty="0">
                <a:solidFill>
                  <a:srgbClr val="FFFFFF"/>
                </a:solidFill>
              </a:rPr>
              <a:t>Syrie, début XXe siècle</a:t>
            </a:r>
          </a:p>
        </p:txBody>
      </p:sp>
      <p:pic>
        <p:nvPicPr>
          <p:cNvPr id="10" name="Imag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233" y="1484285"/>
            <a:ext cx="2235472" cy="3021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oneTexte 10"/>
          <p:cNvSpPr txBox="1">
            <a:spLocks noChangeArrowheads="1"/>
          </p:cNvSpPr>
          <p:nvPr/>
        </p:nvSpPr>
        <p:spPr bwMode="auto">
          <a:xfrm>
            <a:off x="0" y="4605398"/>
            <a:ext cx="34470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fr-FR" sz="1800" kern="1200" dirty="0">
                <a:solidFill>
                  <a:srgbClr val="FFFFFF"/>
                </a:solidFill>
              </a:rPr>
              <a:t>Sud marocain, début XXe siècle</a:t>
            </a:r>
          </a:p>
        </p:txBody>
      </p:sp>
    </p:spTree>
    <p:extLst>
      <p:ext uri="{BB962C8B-B14F-4D97-AF65-F5344CB8AC3E}">
        <p14:creationId xmlns:p14="http://schemas.microsoft.com/office/powerpoint/2010/main" val="503333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0"/>
          <p:cNvSpPr txBox="1">
            <a:spLocks noGrp="1"/>
          </p:cNvSpPr>
          <p:nvPr>
            <p:ph type="body" idx="1"/>
          </p:nvPr>
        </p:nvSpPr>
        <p:spPr>
          <a:xfrm>
            <a:off x="376298" y="1956961"/>
            <a:ext cx="3485402" cy="129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1600" dirty="0" smtClean="0">
                <a:solidFill>
                  <a:schemeClr val="lt2"/>
                </a:solidFill>
              </a:rPr>
              <a:t>Les hommes peuvent porter le voile. Il y a même un prophète qui fut appelé le « prophète voilé ».</a:t>
            </a:r>
            <a:endParaRPr sz="1600" dirty="0">
              <a:solidFill>
                <a:schemeClr val="lt2"/>
              </a:solidFill>
            </a:endParaRPr>
          </a:p>
        </p:txBody>
      </p:sp>
      <p:sp>
        <p:nvSpPr>
          <p:cNvPr id="392" name="Google Shape;392;p40"/>
          <p:cNvSpPr txBox="1">
            <a:spLocks noGrp="1"/>
          </p:cNvSpPr>
          <p:nvPr>
            <p:ph type="title"/>
          </p:nvPr>
        </p:nvSpPr>
        <p:spPr>
          <a:xfrm>
            <a:off x="194382" y="328385"/>
            <a:ext cx="4820644" cy="109721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2800" dirty="0" smtClean="0"/>
              <a:t>Le voile du seul cuir chevelu (non des cheveux)</a:t>
            </a:r>
            <a:endParaRPr sz="2800" dirty="0"/>
          </a:p>
        </p:txBody>
      </p:sp>
      <p:pic>
        <p:nvPicPr>
          <p:cNvPr id="8" name="Image 7" descr="Capture d’écran 2015-11-03 à 18.03.0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2156" y="1490400"/>
            <a:ext cx="5031844" cy="36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4153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0"/>
          <p:cNvSpPr txBox="1">
            <a:spLocks noGrp="1"/>
          </p:cNvSpPr>
          <p:nvPr>
            <p:ph type="body" idx="1"/>
          </p:nvPr>
        </p:nvSpPr>
        <p:spPr>
          <a:xfrm>
            <a:off x="272134" y="1594080"/>
            <a:ext cx="2423282" cy="326591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1600" dirty="0" smtClean="0">
                <a:solidFill>
                  <a:schemeClr val="lt2"/>
                </a:solidFill>
              </a:rPr>
              <a:t>Un habit alors perçu comme traditionnel (habit des mères) ou comme nationaliste. Pour sortir ou aller travailler, certaines femmes devaient s’habiller en </a:t>
            </a:r>
            <a:r>
              <a:rPr lang="fr-FR" sz="1600" dirty="0" err="1" smtClean="0">
                <a:solidFill>
                  <a:schemeClr val="lt2"/>
                </a:solidFill>
              </a:rPr>
              <a:t>jellaba</a:t>
            </a:r>
            <a:r>
              <a:rPr lang="fr-FR" sz="1600" dirty="0" smtClean="0">
                <a:solidFill>
                  <a:schemeClr val="lt2"/>
                </a:solidFill>
              </a:rPr>
              <a:t> et porter un n’</a:t>
            </a:r>
            <a:r>
              <a:rPr lang="fr-FR" sz="1600" dirty="0" err="1" smtClean="0">
                <a:solidFill>
                  <a:schemeClr val="lt2"/>
                </a:solidFill>
              </a:rPr>
              <a:t>gab</a:t>
            </a:r>
            <a:r>
              <a:rPr lang="fr-FR" sz="1600" dirty="0" smtClean="0">
                <a:solidFill>
                  <a:schemeClr val="lt2"/>
                </a:solidFill>
              </a:rPr>
              <a:t> sur le bas du visage.</a:t>
            </a:r>
            <a:endParaRPr sz="1600" dirty="0">
              <a:solidFill>
                <a:schemeClr val="lt2"/>
              </a:solidFill>
            </a:endParaRPr>
          </a:p>
        </p:txBody>
      </p:sp>
      <p:sp>
        <p:nvSpPr>
          <p:cNvPr id="392" name="Google Shape;392;p40"/>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2800" dirty="0" smtClean="0"/>
              <a:t>Introduction : Le voile, une réalité dans les années 1950</a:t>
            </a:r>
            <a:endParaRPr sz="2800" dirty="0"/>
          </a:p>
        </p:txBody>
      </p:sp>
      <p:pic>
        <p:nvPicPr>
          <p:cNvPr id="2" name="Image 1"/>
          <p:cNvPicPr>
            <a:picLocks noChangeAspect="1"/>
          </p:cNvPicPr>
          <p:nvPr/>
        </p:nvPicPr>
        <p:blipFill>
          <a:blip r:embed="rId3"/>
          <a:stretch>
            <a:fillRect/>
          </a:stretch>
        </p:blipFill>
        <p:spPr>
          <a:xfrm>
            <a:off x="2799084" y="1541142"/>
            <a:ext cx="6186518" cy="3602358"/>
          </a:xfrm>
          <a:prstGeom prst="rect">
            <a:avLst/>
          </a:prstGeom>
        </p:spPr>
      </p:pic>
    </p:spTree>
    <p:extLst>
      <p:ext uri="{BB962C8B-B14F-4D97-AF65-F5344CB8AC3E}">
        <p14:creationId xmlns:p14="http://schemas.microsoft.com/office/powerpoint/2010/main" val="30053231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0"/>
          <p:cNvSpPr txBox="1">
            <a:spLocks noGrp="1"/>
          </p:cNvSpPr>
          <p:nvPr>
            <p:ph type="body" idx="1"/>
          </p:nvPr>
        </p:nvSpPr>
        <p:spPr>
          <a:xfrm>
            <a:off x="402216" y="1516320"/>
            <a:ext cx="4496182" cy="1645920"/>
          </a:xfrm>
          <a:prstGeom prst="rect">
            <a:avLst/>
          </a:prstGeom>
        </p:spPr>
        <p:txBody>
          <a:bodyPr spcFirstLastPara="1" wrap="square" lIns="91425" tIns="91425" rIns="91425" bIns="91425" anchor="t" anchorCtr="0">
            <a:noAutofit/>
          </a:bodyPr>
          <a:lstStyle/>
          <a:p>
            <a:pPr marL="0" indent="0">
              <a:buNone/>
            </a:pPr>
            <a:r>
              <a:rPr lang="fr-FR" sz="1600" dirty="0" smtClean="0">
                <a:solidFill>
                  <a:srgbClr val="FFFFFF"/>
                </a:solidFill>
              </a:rPr>
              <a:t>La première proposition est le voile totalement ou partiellement transparent. </a:t>
            </a:r>
            <a:endParaRPr sz="1600" dirty="0">
              <a:solidFill>
                <a:schemeClr val="lt2"/>
              </a:solidFill>
            </a:endParaRPr>
          </a:p>
        </p:txBody>
      </p:sp>
      <p:sp>
        <p:nvSpPr>
          <p:cNvPr id="392" name="Google Shape;392;p40"/>
          <p:cNvSpPr txBox="1">
            <a:spLocks noGrp="1"/>
          </p:cNvSpPr>
          <p:nvPr>
            <p:ph type="title"/>
          </p:nvPr>
        </p:nvSpPr>
        <p:spPr>
          <a:xfrm>
            <a:off x="194382" y="328385"/>
            <a:ext cx="4820644" cy="109721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2800" dirty="0" smtClean="0"/>
              <a:t>Le voile progressif de la face</a:t>
            </a:r>
            <a:endParaRPr sz="2800" dirty="0"/>
          </a:p>
        </p:txBody>
      </p:sp>
      <p:pic>
        <p:nvPicPr>
          <p:cNvPr id="15" name="Imag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3078" y="0"/>
            <a:ext cx="3830922" cy="5173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ZoneTexte 15"/>
          <p:cNvSpPr txBox="1">
            <a:spLocks noChangeArrowheads="1"/>
          </p:cNvSpPr>
          <p:nvPr/>
        </p:nvSpPr>
        <p:spPr bwMode="auto">
          <a:xfrm>
            <a:off x="1770603" y="4481450"/>
            <a:ext cx="34305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sz="1800" kern="1200" dirty="0">
                <a:solidFill>
                  <a:srgbClr val="FFFFFF"/>
                </a:solidFill>
              </a:rPr>
              <a:t>Harem d’Irak, début XXe siècle.</a:t>
            </a:r>
          </a:p>
        </p:txBody>
      </p:sp>
    </p:spTree>
    <p:extLst>
      <p:ext uri="{BB962C8B-B14F-4D97-AF65-F5344CB8AC3E}">
        <p14:creationId xmlns:p14="http://schemas.microsoft.com/office/powerpoint/2010/main" val="2123397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0"/>
          <p:cNvSpPr txBox="1">
            <a:spLocks noGrp="1"/>
          </p:cNvSpPr>
          <p:nvPr>
            <p:ph type="body" idx="1"/>
          </p:nvPr>
        </p:nvSpPr>
        <p:spPr>
          <a:xfrm>
            <a:off x="3447516" y="1347840"/>
            <a:ext cx="1943313" cy="2954880"/>
          </a:xfrm>
          <a:prstGeom prst="rect">
            <a:avLst/>
          </a:prstGeom>
        </p:spPr>
        <p:txBody>
          <a:bodyPr spcFirstLastPara="1" wrap="square" lIns="91425" tIns="91425" rIns="91425" bIns="91425" anchor="t" anchorCtr="0">
            <a:noAutofit/>
          </a:bodyPr>
          <a:lstStyle/>
          <a:p>
            <a:pPr marL="0" indent="0">
              <a:buNone/>
            </a:pPr>
            <a:r>
              <a:rPr lang="fr-FR" sz="1600" dirty="0" smtClean="0">
                <a:solidFill>
                  <a:srgbClr val="FFFFFF"/>
                </a:solidFill>
              </a:rPr>
              <a:t>Ce voile facial s’appelle</a:t>
            </a:r>
            <a:r>
              <a:rPr lang="fr-FR" sz="1600" dirty="0" smtClean="0">
                <a:solidFill>
                  <a:schemeClr val="lt2"/>
                </a:solidFill>
              </a:rPr>
              <a:t> </a:t>
            </a:r>
            <a:r>
              <a:rPr lang="fr-FR" sz="1600" dirty="0" smtClean="0">
                <a:solidFill>
                  <a:srgbClr val="FFFFFF"/>
                </a:solidFill>
              </a:rPr>
              <a:t>litham chez les hommes (sable du désert), chez </a:t>
            </a:r>
            <a:r>
              <a:rPr lang="fr-FR" sz="1600" dirty="0">
                <a:solidFill>
                  <a:srgbClr val="FFFFFF"/>
                </a:solidFill>
              </a:rPr>
              <a:t>les femmes, </a:t>
            </a:r>
            <a:r>
              <a:rPr lang="fr-FR" sz="1600" dirty="0" err="1" smtClean="0">
                <a:solidFill>
                  <a:srgbClr val="FFFFFF"/>
                </a:solidFill>
              </a:rPr>
              <a:t>hijâb</a:t>
            </a:r>
            <a:r>
              <a:rPr lang="fr-FR" sz="1600" dirty="0">
                <a:solidFill>
                  <a:srgbClr val="FFFFFF"/>
                </a:solidFill>
              </a:rPr>
              <a:t>. Depuis peu, on propose « </a:t>
            </a:r>
            <a:r>
              <a:rPr lang="fr-FR" sz="1600" dirty="0" err="1">
                <a:solidFill>
                  <a:srgbClr val="FFFFFF"/>
                </a:solidFill>
              </a:rPr>
              <a:t>khimâr</a:t>
            </a:r>
            <a:r>
              <a:rPr lang="fr-FR" sz="1600" dirty="0">
                <a:solidFill>
                  <a:srgbClr val="FFFFFF"/>
                </a:solidFill>
              </a:rPr>
              <a:t> »</a:t>
            </a:r>
            <a:r>
              <a:rPr lang="fr-FR" sz="1600" dirty="0" smtClean="0">
                <a:solidFill>
                  <a:srgbClr val="FFFFFF"/>
                </a:solidFill>
              </a:rPr>
              <a:t>. On peut l’arrêter sous ou au-dessus du nez.</a:t>
            </a:r>
            <a:endParaRPr lang="fr-FR" sz="1600" dirty="0">
              <a:solidFill>
                <a:srgbClr val="FFFFFF"/>
              </a:solidFill>
            </a:endParaRPr>
          </a:p>
          <a:p>
            <a:pPr marL="0" lvl="0" indent="0" algn="l" rtl="0">
              <a:spcBef>
                <a:spcPts val="0"/>
              </a:spcBef>
              <a:spcAft>
                <a:spcPts val="0"/>
              </a:spcAft>
              <a:buNone/>
            </a:pPr>
            <a:endParaRPr sz="1600" dirty="0">
              <a:solidFill>
                <a:schemeClr val="lt2"/>
              </a:solidFill>
            </a:endParaRPr>
          </a:p>
        </p:txBody>
      </p:sp>
      <p:sp>
        <p:nvSpPr>
          <p:cNvPr id="392" name="Google Shape;392;p40"/>
          <p:cNvSpPr txBox="1">
            <a:spLocks noGrp="1"/>
          </p:cNvSpPr>
          <p:nvPr>
            <p:ph type="title"/>
          </p:nvPr>
        </p:nvSpPr>
        <p:spPr>
          <a:xfrm>
            <a:off x="194382" y="328385"/>
            <a:ext cx="4820644" cy="109721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2800" dirty="0" smtClean="0"/>
              <a:t>Le voile progressif de la face</a:t>
            </a:r>
            <a:endParaRPr sz="2800" dirty="0"/>
          </a:p>
        </p:txBody>
      </p:sp>
      <p:pic>
        <p:nvPicPr>
          <p:cNvPr id="8" name="Image 7" descr="Capture d’écran 2015-11-03 à 13.21.4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5428" y="1426118"/>
            <a:ext cx="3048000"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11"/>
          <p:cNvSpPr txBox="1">
            <a:spLocks noChangeArrowheads="1"/>
          </p:cNvSpPr>
          <p:nvPr/>
        </p:nvSpPr>
        <p:spPr bwMode="auto">
          <a:xfrm>
            <a:off x="246048" y="4649137"/>
            <a:ext cx="30845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sz="1800" kern="1200" dirty="0">
                <a:solidFill>
                  <a:srgbClr val="FFFFFF"/>
                </a:solidFill>
              </a:rPr>
              <a:t>Pierre Bourdieu, Alger 1958.</a:t>
            </a:r>
          </a:p>
        </p:txBody>
      </p:sp>
      <p:pic>
        <p:nvPicPr>
          <p:cNvPr id="13" name="Image 12" descr="igure 4 : Sans titre, auteur non identifié, av. 1880">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1540" y="0"/>
            <a:ext cx="3662460" cy="5191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oneTexte 13"/>
          <p:cNvSpPr txBox="1">
            <a:spLocks noChangeArrowheads="1"/>
          </p:cNvSpPr>
          <p:nvPr/>
        </p:nvSpPr>
        <p:spPr bwMode="auto">
          <a:xfrm>
            <a:off x="3394755" y="4497169"/>
            <a:ext cx="21004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kern="1200" dirty="0">
                <a:solidFill>
                  <a:srgbClr val="FFFFFF"/>
                </a:solidFill>
              </a:rPr>
              <a:t>Femme rurale d’</a:t>
            </a:r>
            <a:r>
              <a:rPr lang="fr-FR" altLang="ja-JP" kern="1200" dirty="0">
                <a:solidFill>
                  <a:srgbClr val="FFFFFF"/>
                </a:solidFill>
              </a:rPr>
              <a:t>Égypte, </a:t>
            </a:r>
            <a:endParaRPr lang="fr-FR" altLang="ja-JP" kern="1200" dirty="0" smtClean="0">
              <a:solidFill>
                <a:srgbClr val="FFFFFF"/>
              </a:solidFill>
            </a:endParaRPr>
          </a:p>
          <a:p>
            <a:pPr eaLnBrk="1" hangingPunct="1"/>
            <a:r>
              <a:rPr lang="fr-FR" altLang="ja-JP" kern="1200" dirty="0" smtClean="0">
                <a:solidFill>
                  <a:srgbClr val="FFFFFF"/>
                </a:solidFill>
              </a:rPr>
              <a:t>fin </a:t>
            </a:r>
            <a:r>
              <a:rPr lang="fr-FR" altLang="ja-JP" kern="1200" dirty="0">
                <a:solidFill>
                  <a:srgbClr val="FFFFFF"/>
                </a:solidFill>
              </a:rPr>
              <a:t>XIXe siècle.</a:t>
            </a:r>
            <a:endParaRPr lang="fr-FR" kern="1200" dirty="0">
              <a:solidFill>
                <a:srgbClr val="FFFFFF"/>
              </a:solidFill>
            </a:endParaRPr>
          </a:p>
        </p:txBody>
      </p:sp>
    </p:spTree>
    <p:extLst>
      <p:ext uri="{BB962C8B-B14F-4D97-AF65-F5344CB8AC3E}">
        <p14:creationId xmlns:p14="http://schemas.microsoft.com/office/powerpoint/2010/main" val="1215068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0"/>
          <p:cNvSpPr txBox="1">
            <a:spLocks noGrp="1"/>
          </p:cNvSpPr>
          <p:nvPr>
            <p:ph type="body" idx="1"/>
          </p:nvPr>
        </p:nvSpPr>
        <p:spPr>
          <a:xfrm>
            <a:off x="2526951" y="1840320"/>
            <a:ext cx="3045301" cy="2695680"/>
          </a:xfrm>
          <a:prstGeom prst="rect">
            <a:avLst/>
          </a:prstGeom>
        </p:spPr>
        <p:txBody>
          <a:bodyPr spcFirstLastPara="1" wrap="square" lIns="91425" tIns="91425" rIns="91425" bIns="91425" anchor="t" anchorCtr="0">
            <a:noAutofit/>
          </a:bodyPr>
          <a:lstStyle/>
          <a:p>
            <a:pPr marL="0" indent="0">
              <a:buNone/>
            </a:pPr>
            <a:r>
              <a:rPr lang="fr-FR" sz="1600" dirty="0" smtClean="0">
                <a:solidFill>
                  <a:srgbClr val="FFFFFF"/>
                </a:solidFill>
              </a:rPr>
              <a:t>Le voile facial peut s’arrêter au menton ou se prolonger jusqu’à la taille comme une barbe non taillée.</a:t>
            </a:r>
          </a:p>
          <a:p>
            <a:pPr marL="0" indent="0">
              <a:buNone/>
            </a:pPr>
            <a:r>
              <a:rPr lang="fr-FR" sz="1600" dirty="0" smtClean="0">
                <a:solidFill>
                  <a:srgbClr val="FFFFFF"/>
                </a:solidFill>
              </a:rPr>
              <a:t>Les cheveux, artificiels et en argent, peuvent rester visibles et remplacer les cheveux naturels.  Le voile devient alors un piège à fantasmes.</a:t>
            </a:r>
            <a:endParaRPr lang="fr-FR" sz="1600" dirty="0">
              <a:solidFill>
                <a:srgbClr val="FFFFFF"/>
              </a:solidFill>
            </a:endParaRPr>
          </a:p>
          <a:p>
            <a:pPr marL="0" lvl="0" indent="0" algn="l" rtl="0">
              <a:spcBef>
                <a:spcPts val="0"/>
              </a:spcBef>
              <a:spcAft>
                <a:spcPts val="0"/>
              </a:spcAft>
              <a:buNone/>
            </a:pPr>
            <a:endParaRPr sz="1600" dirty="0">
              <a:solidFill>
                <a:schemeClr val="lt2"/>
              </a:solidFill>
            </a:endParaRPr>
          </a:p>
        </p:txBody>
      </p:sp>
      <p:sp>
        <p:nvSpPr>
          <p:cNvPr id="392" name="Google Shape;392;p40"/>
          <p:cNvSpPr txBox="1">
            <a:spLocks noGrp="1"/>
          </p:cNvSpPr>
          <p:nvPr>
            <p:ph type="title"/>
          </p:nvPr>
        </p:nvSpPr>
        <p:spPr>
          <a:xfrm>
            <a:off x="194382" y="328385"/>
            <a:ext cx="5701838" cy="109721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2800" dirty="0" smtClean="0"/>
              <a:t>Le voile progressif de la face</a:t>
            </a:r>
            <a:endParaRPr sz="2800" dirty="0"/>
          </a:p>
        </p:txBody>
      </p:sp>
      <p:pic>
        <p:nvPicPr>
          <p:cNvPr id="9" name="Imag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8467" y="0"/>
            <a:ext cx="3325533" cy="4673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343117"/>
            <a:ext cx="2164107" cy="38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oneTexte 10"/>
          <p:cNvSpPr txBox="1">
            <a:spLocks noChangeArrowheads="1"/>
          </p:cNvSpPr>
          <p:nvPr/>
        </p:nvSpPr>
        <p:spPr bwMode="auto">
          <a:xfrm>
            <a:off x="2590577" y="4624010"/>
            <a:ext cx="28273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sz="1800" kern="1200" dirty="0">
                <a:solidFill>
                  <a:srgbClr val="FFFFFF"/>
                </a:solidFill>
              </a:rPr>
              <a:t>Égypte, début XXe siècle.</a:t>
            </a:r>
          </a:p>
        </p:txBody>
      </p:sp>
    </p:spTree>
    <p:extLst>
      <p:ext uri="{BB962C8B-B14F-4D97-AF65-F5344CB8AC3E}">
        <p14:creationId xmlns:p14="http://schemas.microsoft.com/office/powerpoint/2010/main" val="34366125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0"/>
          <p:cNvSpPr txBox="1">
            <a:spLocks noGrp="1"/>
          </p:cNvSpPr>
          <p:nvPr>
            <p:ph type="body" idx="1"/>
          </p:nvPr>
        </p:nvSpPr>
        <p:spPr>
          <a:xfrm>
            <a:off x="2799085" y="1192320"/>
            <a:ext cx="3045301" cy="2695680"/>
          </a:xfrm>
          <a:prstGeom prst="rect">
            <a:avLst/>
          </a:prstGeom>
        </p:spPr>
        <p:txBody>
          <a:bodyPr spcFirstLastPara="1" wrap="square" lIns="91425" tIns="91425" rIns="91425" bIns="91425" anchor="t" anchorCtr="0">
            <a:noAutofit/>
          </a:bodyPr>
          <a:lstStyle/>
          <a:p>
            <a:pPr marL="0" indent="0">
              <a:buNone/>
            </a:pPr>
            <a:r>
              <a:rPr lang="fr-FR" sz="1600" dirty="0" smtClean="0">
                <a:solidFill>
                  <a:srgbClr val="FFFFFF"/>
                </a:solidFill>
              </a:rPr>
              <a:t>Le voile facial peut se confondre avec l’habit et s’arrêter, sous le cou, à mi corps vers la ceinture. On l’appelle toujours </a:t>
            </a:r>
            <a:r>
              <a:rPr lang="fr-FR" sz="1600" dirty="0" err="1" smtClean="0">
                <a:solidFill>
                  <a:srgbClr val="FFFFFF"/>
                </a:solidFill>
              </a:rPr>
              <a:t>hijâb</a:t>
            </a:r>
            <a:r>
              <a:rPr lang="fr-FR" sz="1600" dirty="0" smtClean="0">
                <a:solidFill>
                  <a:srgbClr val="FFFFFF"/>
                </a:solidFill>
              </a:rPr>
              <a:t> ou </a:t>
            </a:r>
            <a:r>
              <a:rPr lang="fr-FR" sz="1600" dirty="0" err="1" smtClean="0">
                <a:solidFill>
                  <a:srgbClr val="FFFFFF"/>
                </a:solidFill>
              </a:rPr>
              <a:t>khimâr</a:t>
            </a:r>
            <a:r>
              <a:rPr lang="fr-FR" sz="1600" dirty="0" smtClean="0">
                <a:solidFill>
                  <a:srgbClr val="FFFFFF"/>
                </a:solidFill>
              </a:rPr>
              <a:t> (mot diffusé depuis l’Iran). S’il recouvre tout le corps, il s’appelle alors tchador.</a:t>
            </a:r>
            <a:endParaRPr lang="fr-FR" sz="1600" dirty="0">
              <a:solidFill>
                <a:srgbClr val="FFFFFF"/>
              </a:solidFill>
            </a:endParaRPr>
          </a:p>
          <a:p>
            <a:pPr marL="0" lvl="0" indent="0" algn="l" rtl="0">
              <a:spcBef>
                <a:spcPts val="0"/>
              </a:spcBef>
              <a:spcAft>
                <a:spcPts val="0"/>
              </a:spcAft>
              <a:buNone/>
            </a:pPr>
            <a:endParaRPr sz="1600" dirty="0">
              <a:solidFill>
                <a:schemeClr val="lt2"/>
              </a:solidFill>
            </a:endParaRPr>
          </a:p>
        </p:txBody>
      </p:sp>
      <p:sp>
        <p:nvSpPr>
          <p:cNvPr id="392" name="Google Shape;392;p40"/>
          <p:cNvSpPr txBox="1">
            <a:spLocks noGrp="1"/>
          </p:cNvSpPr>
          <p:nvPr>
            <p:ph type="title"/>
          </p:nvPr>
        </p:nvSpPr>
        <p:spPr>
          <a:xfrm>
            <a:off x="194382" y="328385"/>
            <a:ext cx="5701838" cy="109721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2800" dirty="0" smtClean="0"/>
              <a:t>Le voile progressif de la face</a:t>
            </a:r>
            <a:endParaRPr sz="2800" dirty="0"/>
          </a:p>
        </p:txBody>
      </p:sp>
      <p:pic>
        <p:nvPicPr>
          <p:cNvPr id="7" name="Image 6" descr="Capture d’écran 2015-11-02 à 19.10.0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95002" y="2035580"/>
            <a:ext cx="26162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descr="Capture d’écran 2023-09-14 à 18.12.1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548" y="1316540"/>
            <a:ext cx="2438400" cy="2006600"/>
          </a:xfrm>
          <a:prstGeom prst="rect">
            <a:avLst/>
          </a:prstGeom>
        </p:spPr>
      </p:pic>
      <p:sp>
        <p:nvSpPr>
          <p:cNvPr id="4" name="ZoneTexte 3"/>
          <p:cNvSpPr txBox="1"/>
          <p:nvPr/>
        </p:nvSpPr>
        <p:spPr>
          <a:xfrm>
            <a:off x="181422" y="3551040"/>
            <a:ext cx="2909007" cy="307777"/>
          </a:xfrm>
          <a:prstGeom prst="rect">
            <a:avLst/>
          </a:prstGeom>
          <a:noFill/>
        </p:spPr>
        <p:txBody>
          <a:bodyPr wrap="none" rtlCol="0">
            <a:spAutoFit/>
          </a:bodyPr>
          <a:lstStyle/>
          <a:p>
            <a:r>
              <a:rPr lang="fr-FR" dirty="0" smtClean="0">
                <a:solidFill>
                  <a:srgbClr val="FFFFFF"/>
                </a:solidFill>
              </a:rPr>
              <a:t>Arrêt sous le cou ou sur la poitrine</a:t>
            </a:r>
            <a:endParaRPr lang="fr-FR" dirty="0">
              <a:solidFill>
                <a:srgbClr val="FFFFFF"/>
              </a:solidFill>
            </a:endParaRPr>
          </a:p>
        </p:txBody>
      </p:sp>
      <p:sp>
        <p:nvSpPr>
          <p:cNvPr id="5" name="ZoneTexte 4"/>
          <p:cNvSpPr txBox="1"/>
          <p:nvPr/>
        </p:nvSpPr>
        <p:spPr>
          <a:xfrm>
            <a:off x="5496247" y="4704480"/>
            <a:ext cx="3647753" cy="307777"/>
          </a:xfrm>
          <a:prstGeom prst="rect">
            <a:avLst/>
          </a:prstGeom>
          <a:noFill/>
        </p:spPr>
        <p:txBody>
          <a:bodyPr wrap="none" rtlCol="0">
            <a:spAutoFit/>
          </a:bodyPr>
          <a:lstStyle/>
          <a:p>
            <a:r>
              <a:rPr lang="fr-FR" dirty="0" smtClean="0">
                <a:solidFill>
                  <a:srgbClr val="FFFFFF"/>
                </a:solidFill>
              </a:rPr>
              <a:t>Arrêt sur la poitrine ou au niveau des pieds.</a:t>
            </a:r>
            <a:endParaRPr lang="fr-FR" dirty="0">
              <a:solidFill>
                <a:srgbClr val="FFFFFF"/>
              </a:solidFill>
            </a:endParaRPr>
          </a:p>
        </p:txBody>
      </p:sp>
    </p:spTree>
    <p:extLst>
      <p:ext uri="{BB962C8B-B14F-4D97-AF65-F5344CB8AC3E}">
        <p14:creationId xmlns:p14="http://schemas.microsoft.com/office/powerpoint/2010/main" val="1427986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0"/>
          <p:cNvSpPr txBox="1">
            <a:spLocks noGrp="1"/>
          </p:cNvSpPr>
          <p:nvPr>
            <p:ph type="body" idx="1"/>
          </p:nvPr>
        </p:nvSpPr>
        <p:spPr>
          <a:xfrm>
            <a:off x="323967" y="1140480"/>
            <a:ext cx="4768811" cy="1684800"/>
          </a:xfrm>
          <a:prstGeom prst="rect">
            <a:avLst/>
          </a:prstGeom>
        </p:spPr>
        <p:txBody>
          <a:bodyPr spcFirstLastPara="1" wrap="square" lIns="91425" tIns="91425" rIns="91425" bIns="91425" anchor="t" anchorCtr="0">
            <a:noAutofit/>
          </a:bodyPr>
          <a:lstStyle/>
          <a:p>
            <a:pPr marL="0" indent="0">
              <a:buNone/>
            </a:pPr>
            <a:r>
              <a:rPr lang="fr-FR" sz="1600" dirty="0" smtClean="0">
                <a:solidFill>
                  <a:srgbClr val="FFFFFF"/>
                </a:solidFill>
              </a:rPr>
              <a:t>La publicité sur Internet diffuse depuis quelques années le voile non facial semblant aller jusqu’aux pieds. Ce produit, le plus souvent chinois, couvre la tête, le cou, la poitrine et se prolonge jusqu’aux espadrilles.</a:t>
            </a:r>
            <a:endParaRPr lang="fr-FR" sz="1600" dirty="0">
              <a:solidFill>
                <a:srgbClr val="FFFFFF"/>
              </a:solidFill>
            </a:endParaRPr>
          </a:p>
          <a:p>
            <a:pPr marL="0" lvl="0" indent="0" algn="l" rtl="0">
              <a:spcBef>
                <a:spcPts val="0"/>
              </a:spcBef>
              <a:spcAft>
                <a:spcPts val="0"/>
              </a:spcAft>
              <a:buNone/>
            </a:pPr>
            <a:endParaRPr sz="1600" dirty="0">
              <a:solidFill>
                <a:schemeClr val="lt2"/>
              </a:solidFill>
            </a:endParaRPr>
          </a:p>
        </p:txBody>
      </p:sp>
      <p:sp>
        <p:nvSpPr>
          <p:cNvPr id="392" name="Google Shape;392;p40"/>
          <p:cNvSpPr txBox="1">
            <a:spLocks noGrp="1"/>
          </p:cNvSpPr>
          <p:nvPr>
            <p:ph type="title"/>
          </p:nvPr>
        </p:nvSpPr>
        <p:spPr>
          <a:xfrm>
            <a:off x="194382" y="328385"/>
            <a:ext cx="5701838" cy="109721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2800" dirty="0" smtClean="0"/>
              <a:t>Le voile progressif de la face</a:t>
            </a:r>
            <a:endParaRPr sz="2800" dirty="0"/>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87510" y="0"/>
            <a:ext cx="3856489"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5299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0"/>
          <p:cNvSpPr txBox="1">
            <a:spLocks noGrp="1"/>
          </p:cNvSpPr>
          <p:nvPr>
            <p:ph type="body" idx="1"/>
          </p:nvPr>
        </p:nvSpPr>
        <p:spPr>
          <a:xfrm>
            <a:off x="323966" y="1140480"/>
            <a:ext cx="3369269" cy="3538080"/>
          </a:xfrm>
          <a:prstGeom prst="rect">
            <a:avLst/>
          </a:prstGeom>
        </p:spPr>
        <p:txBody>
          <a:bodyPr spcFirstLastPara="1" wrap="square" lIns="91425" tIns="91425" rIns="91425" bIns="91425" anchor="t" anchorCtr="0">
            <a:noAutofit/>
          </a:bodyPr>
          <a:lstStyle/>
          <a:p>
            <a:pPr marL="0" indent="0">
              <a:buNone/>
            </a:pPr>
            <a:r>
              <a:rPr lang="fr-FR" sz="1600" dirty="0" smtClean="0">
                <a:solidFill>
                  <a:srgbClr val="FFFFFF"/>
                </a:solidFill>
              </a:rPr>
              <a:t>Le </a:t>
            </a:r>
            <a:r>
              <a:rPr lang="fr-FR" sz="1600" dirty="0" err="1" smtClean="0">
                <a:solidFill>
                  <a:srgbClr val="FFFFFF"/>
                </a:solidFill>
              </a:rPr>
              <a:t>niqâb</a:t>
            </a:r>
            <a:r>
              <a:rPr lang="fr-FR" sz="1600" dirty="0" smtClean="0">
                <a:solidFill>
                  <a:srgbClr val="FFFFFF"/>
                </a:solidFill>
              </a:rPr>
              <a:t> est un voile le plus souvent noir qui couvre, les cheveux, la bouche et le nez alors que le reste du corps, y compris les bras et les pieds, est aussi arraché totalement aux regards. Les mains peuvent être couvertes de gants et la personne peut s’interdire de serrer la main des hommes.</a:t>
            </a:r>
          </a:p>
          <a:p>
            <a:pPr marL="0" indent="0">
              <a:buNone/>
            </a:pPr>
            <a:r>
              <a:rPr lang="fr-FR" sz="1600" dirty="0" smtClean="0">
                <a:solidFill>
                  <a:srgbClr val="FFFFFF"/>
                </a:solidFill>
              </a:rPr>
              <a:t>Ainsi vêtues et désexualisées, ces corps devenues des masses très peu différenciées peuvent désormais être masculins.</a:t>
            </a:r>
            <a:endParaRPr lang="fr-FR" sz="1600" dirty="0">
              <a:solidFill>
                <a:srgbClr val="FFFFFF"/>
              </a:solidFill>
            </a:endParaRPr>
          </a:p>
          <a:p>
            <a:pPr marL="0" lvl="0" indent="0" algn="l" rtl="0">
              <a:spcBef>
                <a:spcPts val="0"/>
              </a:spcBef>
              <a:spcAft>
                <a:spcPts val="0"/>
              </a:spcAft>
              <a:buNone/>
            </a:pPr>
            <a:endParaRPr sz="1600" dirty="0">
              <a:solidFill>
                <a:schemeClr val="lt2"/>
              </a:solidFill>
            </a:endParaRPr>
          </a:p>
        </p:txBody>
      </p:sp>
      <p:sp>
        <p:nvSpPr>
          <p:cNvPr id="392" name="Google Shape;392;p40"/>
          <p:cNvSpPr txBox="1">
            <a:spLocks noGrp="1"/>
          </p:cNvSpPr>
          <p:nvPr>
            <p:ph type="title"/>
          </p:nvPr>
        </p:nvSpPr>
        <p:spPr>
          <a:xfrm>
            <a:off x="194382" y="328385"/>
            <a:ext cx="5701838" cy="109721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2800" dirty="0" smtClean="0"/>
              <a:t>Le voile progressif de la face</a:t>
            </a:r>
            <a:endParaRPr sz="2800" dirty="0"/>
          </a:p>
        </p:txBody>
      </p:sp>
      <p:pic>
        <p:nvPicPr>
          <p:cNvPr id="5" name="Image 4" descr="https://62e528761d0685343e1c-f3d1b99a743ffa4142d9d7f1978d9686.ssl.cf2.rackcdn.com/files/60694/width668/ntq7j632-1412297208.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5274" y="1337902"/>
            <a:ext cx="5180013" cy="385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6543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0"/>
          <p:cNvSpPr txBox="1">
            <a:spLocks noGrp="1"/>
          </p:cNvSpPr>
          <p:nvPr>
            <p:ph type="body" idx="1"/>
          </p:nvPr>
        </p:nvSpPr>
        <p:spPr>
          <a:xfrm>
            <a:off x="323966" y="1140480"/>
            <a:ext cx="3369269" cy="3538080"/>
          </a:xfrm>
          <a:prstGeom prst="rect">
            <a:avLst/>
          </a:prstGeom>
        </p:spPr>
        <p:txBody>
          <a:bodyPr spcFirstLastPara="1" wrap="square" lIns="91425" tIns="91425" rIns="91425" bIns="91425" anchor="t" anchorCtr="0">
            <a:noAutofit/>
          </a:bodyPr>
          <a:lstStyle/>
          <a:p>
            <a:pPr marL="0" indent="0">
              <a:buNone/>
            </a:pPr>
            <a:r>
              <a:rPr lang="fr-FR" sz="1600" dirty="0" smtClean="0">
                <a:solidFill>
                  <a:srgbClr val="FFFFFF"/>
                </a:solidFill>
              </a:rPr>
              <a:t>On peut aller plus loin et cacher un des deux yeux, voire les deux yeux.</a:t>
            </a:r>
          </a:p>
          <a:p>
            <a:pPr marL="0" indent="0">
              <a:buNone/>
            </a:pPr>
            <a:r>
              <a:rPr lang="fr-FR" sz="1600" dirty="0">
                <a:solidFill>
                  <a:srgbClr val="FFFFFF"/>
                </a:solidFill>
              </a:rPr>
              <a:t>La </a:t>
            </a:r>
            <a:r>
              <a:rPr lang="fr-FR" sz="1600" dirty="0" err="1">
                <a:solidFill>
                  <a:srgbClr val="FFFFFF"/>
                </a:solidFill>
              </a:rPr>
              <a:t>burqa</a:t>
            </a:r>
            <a:r>
              <a:rPr lang="fr-FR" sz="1600" dirty="0">
                <a:solidFill>
                  <a:srgbClr val="FFFFFF"/>
                </a:solidFill>
              </a:rPr>
              <a:t> apparaît en Afghanistan au début du XXe siècle </a:t>
            </a:r>
            <a:r>
              <a:rPr lang="fr-FR" sz="1600" dirty="0" smtClean="0">
                <a:solidFill>
                  <a:srgbClr val="FFFFFF"/>
                </a:solidFill>
              </a:rPr>
              <a:t>dans </a:t>
            </a:r>
            <a:r>
              <a:rPr lang="fr-FR" sz="1600" dirty="0">
                <a:solidFill>
                  <a:srgbClr val="FFFFFF"/>
                </a:solidFill>
              </a:rPr>
              <a:t>le harem du roi </a:t>
            </a:r>
            <a:r>
              <a:rPr lang="fr-FR" sz="1600" dirty="0" err="1">
                <a:solidFill>
                  <a:srgbClr val="FFFFFF"/>
                </a:solidFill>
              </a:rPr>
              <a:t>Amamullah</a:t>
            </a:r>
            <a:r>
              <a:rPr lang="fr-FR" sz="1600" dirty="0">
                <a:solidFill>
                  <a:srgbClr val="FFFFFF"/>
                </a:solidFill>
              </a:rPr>
              <a:t>. Elle est imposée par les taliban.</a:t>
            </a:r>
          </a:p>
          <a:p>
            <a:pPr marL="0" indent="0">
              <a:buNone/>
            </a:pPr>
            <a:endParaRPr lang="fr-FR" sz="1600" dirty="0">
              <a:solidFill>
                <a:srgbClr val="FFFFFF"/>
              </a:solidFill>
            </a:endParaRPr>
          </a:p>
          <a:p>
            <a:pPr marL="0" lvl="0" indent="0" algn="l" rtl="0">
              <a:spcBef>
                <a:spcPts val="0"/>
              </a:spcBef>
              <a:spcAft>
                <a:spcPts val="0"/>
              </a:spcAft>
              <a:buNone/>
            </a:pPr>
            <a:endParaRPr sz="1600" dirty="0">
              <a:solidFill>
                <a:schemeClr val="lt2"/>
              </a:solidFill>
            </a:endParaRPr>
          </a:p>
        </p:txBody>
      </p:sp>
      <p:sp>
        <p:nvSpPr>
          <p:cNvPr id="392" name="Google Shape;392;p40"/>
          <p:cNvSpPr txBox="1">
            <a:spLocks noGrp="1"/>
          </p:cNvSpPr>
          <p:nvPr>
            <p:ph type="title"/>
          </p:nvPr>
        </p:nvSpPr>
        <p:spPr>
          <a:xfrm>
            <a:off x="194382" y="328385"/>
            <a:ext cx="5701838" cy="109721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2800" dirty="0" smtClean="0"/>
              <a:t>Le voile progressif de la face</a:t>
            </a:r>
            <a:endParaRPr sz="2800" dirty="0"/>
          </a:p>
        </p:txBody>
      </p:sp>
      <p:pic>
        <p:nvPicPr>
          <p:cNvPr id="6" name="Image 5" descr="Capture d’écran 2015-11-03 à 17.38.2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76912" y="0"/>
            <a:ext cx="3367088"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43454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0"/>
          <p:cNvSpPr txBox="1">
            <a:spLocks noGrp="1"/>
          </p:cNvSpPr>
          <p:nvPr>
            <p:ph type="body" idx="1"/>
          </p:nvPr>
        </p:nvSpPr>
        <p:spPr>
          <a:xfrm>
            <a:off x="285091" y="1360800"/>
            <a:ext cx="1386584" cy="2760480"/>
          </a:xfrm>
          <a:prstGeom prst="rect">
            <a:avLst/>
          </a:prstGeom>
        </p:spPr>
        <p:txBody>
          <a:bodyPr spcFirstLastPara="1" wrap="square" lIns="91425" tIns="91425" rIns="91425" bIns="91425" anchor="t" anchorCtr="0">
            <a:noAutofit/>
          </a:bodyPr>
          <a:lstStyle/>
          <a:p>
            <a:pPr marL="0" indent="0">
              <a:buNone/>
            </a:pPr>
            <a:r>
              <a:rPr lang="fr-FR" sz="1600" dirty="0" smtClean="0">
                <a:solidFill>
                  <a:srgbClr val="FFFFFF"/>
                </a:solidFill>
              </a:rPr>
              <a:t>Cacher les deux yeux est une solution imposée par les talibans aux </a:t>
            </a:r>
            <a:r>
              <a:rPr lang="fr-FR" sz="1600" dirty="0">
                <a:solidFill>
                  <a:srgbClr val="FFFFFF"/>
                </a:solidFill>
              </a:rPr>
              <a:t>femmes des Pachtouns d’</a:t>
            </a:r>
            <a:r>
              <a:rPr lang="fr-FR" altLang="ja-JP" sz="1600" dirty="0" err="1">
                <a:solidFill>
                  <a:srgbClr val="FFFFFF"/>
                </a:solidFill>
              </a:rPr>
              <a:t>Afghanis-</a:t>
            </a:r>
            <a:r>
              <a:rPr lang="fr-FR" altLang="ja-JP" sz="1600" dirty="0" err="1" smtClean="0">
                <a:solidFill>
                  <a:srgbClr val="FFFFFF"/>
                </a:solidFill>
              </a:rPr>
              <a:t>tan</a:t>
            </a:r>
            <a:r>
              <a:rPr lang="fr-FR" altLang="ja-JP" sz="1600" dirty="0" smtClean="0">
                <a:solidFill>
                  <a:srgbClr val="FFFFFF"/>
                </a:solidFill>
              </a:rPr>
              <a:t> : c’est la </a:t>
            </a:r>
            <a:r>
              <a:rPr lang="fr-FR" altLang="ja-JP" sz="1600" dirty="0" err="1" smtClean="0">
                <a:solidFill>
                  <a:srgbClr val="FFFFFF"/>
                </a:solidFill>
              </a:rPr>
              <a:t>burqa</a:t>
            </a:r>
            <a:r>
              <a:rPr lang="fr-FR" altLang="ja-JP" sz="1600" dirty="0" smtClean="0">
                <a:solidFill>
                  <a:srgbClr val="FFFFFF"/>
                </a:solidFill>
              </a:rPr>
              <a:t>.</a:t>
            </a:r>
            <a:endParaRPr lang="fr-FR" sz="1600" dirty="0">
              <a:solidFill>
                <a:srgbClr val="FFFFFF"/>
              </a:solidFill>
            </a:endParaRPr>
          </a:p>
          <a:p>
            <a:pPr marL="0" indent="0">
              <a:buNone/>
            </a:pPr>
            <a:endParaRPr lang="fr-FR" sz="1600" dirty="0">
              <a:solidFill>
                <a:srgbClr val="FFFFFF"/>
              </a:solidFill>
            </a:endParaRPr>
          </a:p>
          <a:p>
            <a:pPr marL="0" lvl="0" indent="0" algn="l" rtl="0">
              <a:spcBef>
                <a:spcPts val="0"/>
              </a:spcBef>
              <a:spcAft>
                <a:spcPts val="0"/>
              </a:spcAft>
              <a:buNone/>
            </a:pPr>
            <a:endParaRPr sz="1600" dirty="0">
              <a:solidFill>
                <a:schemeClr val="lt2"/>
              </a:solidFill>
            </a:endParaRPr>
          </a:p>
        </p:txBody>
      </p:sp>
      <p:sp>
        <p:nvSpPr>
          <p:cNvPr id="392" name="Google Shape;392;p40"/>
          <p:cNvSpPr txBox="1">
            <a:spLocks noGrp="1"/>
          </p:cNvSpPr>
          <p:nvPr>
            <p:ph type="title"/>
          </p:nvPr>
        </p:nvSpPr>
        <p:spPr>
          <a:xfrm>
            <a:off x="194382" y="328385"/>
            <a:ext cx="5701838" cy="109721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2800" dirty="0" smtClean="0"/>
              <a:t>Le voile progressif de la face</a:t>
            </a:r>
            <a:endParaRPr sz="2800" dirty="0"/>
          </a:p>
        </p:txBody>
      </p:sp>
      <p:pic>
        <p:nvPicPr>
          <p:cNvPr id="4" name="Espace réservé du contenu 5" descr="https://62e528761d0685343e1c-f3d1b99a743ffa4142d9d7f1978d9686.ssl.cf2.rackcdn.com/files/60691/width668/j37q4cph-1412296830.jpg">
            <a:hlinkClick r:id="rId3"/>
          </p:cNvPr>
          <p:cNvPicPr>
            <a:picLocks noGrp="1"/>
          </p:cNvPicPr>
          <p:nvPr/>
        </p:nvPicPr>
        <p:blipFill>
          <a:blip r:embed="rId4">
            <a:extLst>
              <a:ext uri="{28A0092B-C50C-407E-A947-70E740481C1C}">
                <a14:useLocalDpi xmlns:a14="http://schemas.microsoft.com/office/drawing/2010/main" val="0"/>
              </a:ext>
            </a:extLst>
          </a:blip>
          <a:srcRect t="8939" b="8939"/>
          <a:stretch>
            <a:fillRect/>
          </a:stretch>
        </p:blipFill>
        <p:spPr bwMode="auto">
          <a:xfrm>
            <a:off x="1762386" y="1373759"/>
            <a:ext cx="7136423" cy="3789291"/>
          </a:xfrm>
          <a:prstGeom prst="rect">
            <a:avLst/>
          </a:prstGeom>
        </p:spPr>
      </p:pic>
    </p:spTree>
    <p:extLst>
      <p:ext uri="{BB962C8B-B14F-4D97-AF65-F5344CB8AC3E}">
        <p14:creationId xmlns:p14="http://schemas.microsoft.com/office/powerpoint/2010/main" val="39245709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0"/>
          <p:cNvSpPr txBox="1">
            <a:spLocks noGrp="1"/>
          </p:cNvSpPr>
          <p:nvPr>
            <p:ph type="body" idx="1"/>
          </p:nvPr>
        </p:nvSpPr>
        <p:spPr>
          <a:xfrm>
            <a:off x="285091" y="1360800"/>
            <a:ext cx="1516172" cy="3149280"/>
          </a:xfrm>
          <a:prstGeom prst="rect">
            <a:avLst/>
          </a:prstGeom>
        </p:spPr>
        <p:txBody>
          <a:bodyPr spcFirstLastPara="1" wrap="square" lIns="91425" tIns="91425" rIns="91425" bIns="91425" anchor="t" anchorCtr="0">
            <a:noAutofit/>
          </a:bodyPr>
          <a:lstStyle/>
          <a:p>
            <a:pPr marL="0" indent="0">
              <a:buNone/>
            </a:pPr>
            <a:r>
              <a:rPr lang="fr-FR" sz="1600" dirty="0" smtClean="0">
                <a:solidFill>
                  <a:srgbClr val="FFFFFF"/>
                </a:solidFill>
              </a:rPr>
              <a:t>Cette </a:t>
            </a:r>
            <a:r>
              <a:rPr lang="fr-FR" sz="1600" dirty="0" err="1" smtClean="0">
                <a:solidFill>
                  <a:srgbClr val="FFFFFF"/>
                </a:solidFill>
              </a:rPr>
              <a:t>solutuon</a:t>
            </a:r>
            <a:r>
              <a:rPr lang="fr-FR" sz="1600" dirty="0" smtClean="0">
                <a:solidFill>
                  <a:srgbClr val="FFFFFF"/>
                </a:solidFill>
              </a:rPr>
              <a:t> existe aussi ailleurs au </a:t>
            </a:r>
            <a:r>
              <a:rPr lang="fr-FR" sz="1600" dirty="0" err="1" smtClean="0">
                <a:solidFill>
                  <a:srgbClr val="FFFFFF"/>
                </a:solidFill>
              </a:rPr>
              <a:t>proche-Orient</a:t>
            </a:r>
            <a:r>
              <a:rPr lang="fr-FR" sz="1600" dirty="0" smtClean="0">
                <a:solidFill>
                  <a:srgbClr val="FFFFFF"/>
                </a:solidFill>
              </a:rPr>
              <a:t>, jadis aussi au Maghreb où ce type d’habit a été supprimé par les autorités musulmanes.</a:t>
            </a:r>
            <a:endParaRPr lang="fr-FR" sz="1600" dirty="0">
              <a:solidFill>
                <a:srgbClr val="FFFFFF"/>
              </a:solidFill>
            </a:endParaRPr>
          </a:p>
          <a:p>
            <a:pPr marL="0" indent="0">
              <a:buNone/>
            </a:pPr>
            <a:endParaRPr lang="fr-FR" sz="1600" dirty="0">
              <a:solidFill>
                <a:srgbClr val="FFFFFF"/>
              </a:solidFill>
            </a:endParaRPr>
          </a:p>
          <a:p>
            <a:pPr marL="0" lvl="0" indent="0" algn="l" rtl="0">
              <a:spcBef>
                <a:spcPts val="0"/>
              </a:spcBef>
              <a:spcAft>
                <a:spcPts val="0"/>
              </a:spcAft>
              <a:buNone/>
            </a:pPr>
            <a:endParaRPr sz="1600" dirty="0">
              <a:solidFill>
                <a:schemeClr val="lt2"/>
              </a:solidFill>
            </a:endParaRPr>
          </a:p>
        </p:txBody>
      </p:sp>
      <p:sp>
        <p:nvSpPr>
          <p:cNvPr id="392" name="Google Shape;392;p40"/>
          <p:cNvSpPr txBox="1">
            <a:spLocks noGrp="1"/>
          </p:cNvSpPr>
          <p:nvPr>
            <p:ph type="title"/>
          </p:nvPr>
        </p:nvSpPr>
        <p:spPr>
          <a:xfrm>
            <a:off x="194382" y="328385"/>
            <a:ext cx="5701838" cy="109721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2800" dirty="0" smtClean="0"/>
              <a:t>Le voile progressif de la face</a:t>
            </a:r>
            <a:endParaRPr sz="2800" dirty="0"/>
          </a:p>
        </p:txBody>
      </p:sp>
      <p:pic>
        <p:nvPicPr>
          <p:cNvPr id="5" name="Espace réservé du contenu 3" descr="Pictureoftheyear.JPG"/>
          <p:cNvPicPr>
            <a:picLocks noGrp="1" noChangeAspect="1"/>
          </p:cNvPicPr>
          <p:nvPr/>
        </p:nvPicPr>
        <p:blipFill>
          <a:blip r:embed="rId3">
            <a:extLst>
              <a:ext uri="{28A0092B-C50C-407E-A947-70E740481C1C}">
                <a14:useLocalDpi xmlns:a14="http://schemas.microsoft.com/office/drawing/2010/main" val="0"/>
              </a:ext>
            </a:extLst>
          </a:blip>
          <a:srcRect l="-24089" r="-24089"/>
          <a:stretch>
            <a:fillRect/>
          </a:stretch>
        </p:blipFill>
        <p:spPr bwMode="auto">
          <a:xfrm>
            <a:off x="1131243" y="960437"/>
            <a:ext cx="7612063" cy="4183063"/>
          </a:xfrm>
          <a:prstGeom prst="rect">
            <a:avLst/>
          </a:prstGeom>
        </p:spPr>
      </p:pic>
    </p:spTree>
    <p:extLst>
      <p:ext uri="{BB962C8B-B14F-4D97-AF65-F5344CB8AC3E}">
        <p14:creationId xmlns:p14="http://schemas.microsoft.com/office/powerpoint/2010/main" val="24482823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0"/>
          <p:cNvSpPr txBox="1">
            <a:spLocks noGrp="1"/>
          </p:cNvSpPr>
          <p:nvPr>
            <p:ph type="body" idx="1"/>
          </p:nvPr>
        </p:nvSpPr>
        <p:spPr>
          <a:xfrm>
            <a:off x="1192202" y="4237920"/>
            <a:ext cx="6907001" cy="47952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1600" dirty="0" smtClean="0">
                <a:solidFill>
                  <a:schemeClr val="lt2"/>
                </a:solidFill>
              </a:rPr>
              <a:t>Ce n’est plus le </a:t>
            </a:r>
            <a:r>
              <a:rPr lang="fr-FR" sz="1600" dirty="0" err="1" smtClean="0">
                <a:solidFill>
                  <a:schemeClr val="lt2"/>
                </a:solidFill>
              </a:rPr>
              <a:t>hijâb</a:t>
            </a:r>
            <a:r>
              <a:rPr lang="fr-FR" sz="1600" dirty="0" smtClean="0">
                <a:solidFill>
                  <a:schemeClr val="lt2"/>
                </a:solidFill>
              </a:rPr>
              <a:t> des années 1940 ou 1950 du Maghreb. La palette des couleurs est beaucoup plus sombre et les bras de jadis ont disparu.</a:t>
            </a:r>
            <a:endParaRPr sz="1600" dirty="0">
              <a:solidFill>
                <a:schemeClr val="lt2"/>
              </a:solidFill>
            </a:endParaRPr>
          </a:p>
        </p:txBody>
      </p:sp>
      <p:sp>
        <p:nvSpPr>
          <p:cNvPr id="392" name="Google Shape;392;p40"/>
          <p:cNvSpPr txBox="1">
            <a:spLocks noGrp="1"/>
          </p:cNvSpPr>
          <p:nvPr>
            <p:ph type="title"/>
          </p:nvPr>
        </p:nvSpPr>
        <p:spPr>
          <a:xfrm>
            <a:off x="1775346" y="289505"/>
            <a:ext cx="5701838" cy="109721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fr-FR" sz="2800" dirty="0" smtClean="0"/>
          </a:p>
        </p:txBody>
      </p:sp>
      <p:pic>
        <p:nvPicPr>
          <p:cNvPr id="6" name="Espace réservé du contenu 3"/>
          <p:cNvPicPr>
            <a:picLocks noGrp="1" noChangeAspect="1"/>
          </p:cNvPicPr>
          <p:nvPr/>
        </p:nvPicPr>
        <p:blipFill>
          <a:blip r:embed="rId3">
            <a:extLst>
              <a:ext uri="{28A0092B-C50C-407E-A947-70E740481C1C}">
                <a14:useLocalDpi xmlns:a14="http://schemas.microsoft.com/office/drawing/2010/main" val="0"/>
              </a:ext>
            </a:extLst>
          </a:blip>
          <a:srcRect t="8676" b="8676"/>
          <a:stretch>
            <a:fillRect/>
          </a:stretch>
        </p:blipFill>
        <p:spPr bwMode="auto">
          <a:xfrm>
            <a:off x="651769" y="0"/>
            <a:ext cx="7612063" cy="4183062"/>
          </a:xfrm>
          <a:prstGeom prst="rect">
            <a:avLst/>
          </a:prstGeom>
        </p:spPr>
      </p:pic>
    </p:spTree>
    <p:extLst>
      <p:ext uri="{BB962C8B-B14F-4D97-AF65-F5344CB8AC3E}">
        <p14:creationId xmlns:p14="http://schemas.microsoft.com/office/powerpoint/2010/main" val="2888866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0"/>
          <p:cNvSpPr txBox="1">
            <a:spLocks noGrp="1"/>
          </p:cNvSpPr>
          <p:nvPr>
            <p:ph type="body" idx="1"/>
          </p:nvPr>
        </p:nvSpPr>
        <p:spPr>
          <a:xfrm>
            <a:off x="129588" y="1542240"/>
            <a:ext cx="2630620" cy="326591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1600" dirty="0" smtClean="0">
                <a:solidFill>
                  <a:schemeClr val="lt2"/>
                </a:solidFill>
              </a:rPr>
              <a:t>Jupes ou pantalons, parfois shorts, étaient des habits de jeunes femmes (scolarisées) se pensant comme « modernes ». Il n’y avait pas de différence avec les jeunes Européennes de l’époque.</a:t>
            </a:r>
          </a:p>
          <a:p>
            <a:pPr marL="0" lvl="0" indent="0" algn="l" rtl="0">
              <a:spcBef>
                <a:spcPts val="0"/>
              </a:spcBef>
              <a:spcAft>
                <a:spcPts val="0"/>
              </a:spcAft>
              <a:buNone/>
            </a:pPr>
            <a:r>
              <a:rPr lang="fr-FR" sz="1600" dirty="0" smtClean="0">
                <a:solidFill>
                  <a:schemeClr val="lt2"/>
                </a:solidFill>
              </a:rPr>
              <a:t>Des hommes ont alors expliqué les sécheresses par ce nouveau comportement.</a:t>
            </a:r>
            <a:endParaRPr sz="1600" dirty="0">
              <a:solidFill>
                <a:schemeClr val="lt2"/>
              </a:solidFill>
            </a:endParaRPr>
          </a:p>
        </p:txBody>
      </p:sp>
      <p:sp>
        <p:nvSpPr>
          <p:cNvPr id="392" name="Google Shape;392;p40"/>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2800" dirty="0" smtClean="0"/>
              <a:t>Introduction : Le voile coexistait alors avec d’autres habillements</a:t>
            </a:r>
            <a:endParaRPr sz="2800" dirty="0"/>
          </a:p>
        </p:txBody>
      </p:sp>
      <p:pic>
        <p:nvPicPr>
          <p:cNvPr id="3" name="Image 2"/>
          <p:cNvPicPr>
            <a:picLocks noChangeAspect="1"/>
          </p:cNvPicPr>
          <p:nvPr/>
        </p:nvPicPr>
        <p:blipFill>
          <a:blip r:embed="rId3"/>
          <a:stretch>
            <a:fillRect/>
          </a:stretch>
        </p:blipFill>
        <p:spPr>
          <a:xfrm>
            <a:off x="2890380" y="1628775"/>
            <a:ext cx="5381625" cy="3514725"/>
          </a:xfrm>
          <a:prstGeom prst="rect">
            <a:avLst/>
          </a:prstGeom>
        </p:spPr>
      </p:pic>
    </p:spTree>
    <p:extLst>
      <p:ext uri="{BB962C8B-B14F-4D97-AF65-F5344CB8AC3E}">
        <p14:creationId xmlns:p14="http://schemas.microsoft.com/office/powerpoint/2010/main" val="31112599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6" name="Rectangle 5"/>
          <p:cNvSpPr/>
          <p:nvPr/>
        </p:nvSpPr>
        <p:spPr>
          <a:xfrm>
            <a:off x="2739555" y="4500380"/>
            <a:ext cx="4572000" cy="523220"/>
          </a:xfrm>
          <a:prstGeom prst="rect">
            <a:avLst/>
          </a:prstGeom>
        </p:spPr>
        <p:txBody>
          <a:bodyPr>
            <a:spAutoFit/>
          </a:bodyPr>
          <a:lstStyle/>
          <a:p>
            <a:pPr eaLnBrk="1" hangingPunct="1"/>
            <a:r>
              <a:rPr lang="fr-FR" dirty="0">
                <a:solidFill>
                  <a:srgbClr val="FFFFFF"/>
                </a:solidFill>
              </a:rPr>
              <a:t>« </a:t>
            </a:r>
            <a:r>
              <a:rPr lang="fr-FR" i="1" dirty="0">
                <a:solidFill>
                  <a:srgbClr val="FFFFFF"/>
                </a:solidFill>
              </a:rPr>
              <a:t>Ceci n’est pas une femme musulmane</a:t>
            </a:r>
            <a:r>
              <a:rPr lang="fr-FR" dirty="0">
                <a:solidFill>
                  <a:srgbClr val="FFFFFF"/>
                </a:solidFill>
              </a:rPr>
              <a:t> ».</a:t>
            </a:r>
          </a:p>
          <a:p>
            <a:pPr eaLnBrk="1" hangingPunct="1"/>
            <a:r>
              <a:rPr lang="fr-FR" dirty="0">
                <a:solidFill>
                  <a:srgbClr val="FFFFFF"/>
                </a:solidFill>
              </a:rPr>
              <a:t>Georges-Mehdi Lahlou.</a:t>
            </a:r>
          </a:p>
        </p:txBody>
      </p:sp>
      <p:pic>
        <p:nvPicPr>
          <p:cNvPr id="10" name="Espace réservé du contenu 2"/>
          <p:cNvPicPr>
            <a:picLocks noGrp="1" noChangeAspect="1"/>
          </p:cNvPicPr>
          <p:nvPr/>
        </p:nvPicPr>
        <p:blipFill>
          <a:blip r:embed="rId3">
            <a:extLst>
              <a:ext uri="{28A0092B-C50C-407E-A947-70E740481C1C}">
                <a14:useLocalDpi xmlns:a14="http://schemas.microsoft.com/office/drawing/2010/main" val="0"/>
              </a:ext>
            </a:extLst>
          </a:blip>
          <a:srcRect t="26949" b="26949"/>
          <a:stretch>
            <a:fillRect/>
          </a:stretch>
        </p:blipFill>
        <p:spPr bwMode="auto">
          <a:xfrm>
            <a:off x="791158" y="0"/>
            <a:ext cx="7922909" cy="4354560"/>
          </a:xfrm>
          <a:prstGeom prst="rect">
            <a:avLst/>
          </a:prstGeom>
        </p:spPr>
      </p:pic>
    </p:spTree>
    <p:extLst>
      <p:ext uri="{BB962C8B-B14F-4D97-AF65-F5344CB8AC3E}">
        <p14:creationId xmlns:p14="http://schemas.microsoft.com/office/powerpoint/2010/main" val="40223238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6" name="Rectangle 5"/>
          <p:cNvSpPr/>
          <p:nvPr/>
        </p:nvSpPr>
        <p:spPr>
          <a:xfrm>
            <a:off x="2247124" y="184700"/>
            <a:ext cx="4572000" cy="307777"/>
          </a:xfrm>
          <a:prstGeom prst="rect">
            <a:avLst/>
          </a:prstGeom>
        </p:spPr>
        <p:txBody>
          <a:bodyPr>
            <a:spAutoFit/>
          </a:bodyPr>
          <a:lstStyle/>
          <a:p>
            <a:pPr eaLnBrk="1" hangingPunct="1"/>
            <a:r>
              <a:rPr lang="fr-FR" dirty="0" smtClean="0">
                <a:solidFill>
                  <a:srgbClr val="FFFFFF"/>
                </a:solidFill>
              </a:rPr>
              <a:t>On a alors des différences conceptuelles</a:t>
            </a:r>
            <a:endParaRPr lang="fr-FR" dirty="0">
              <a:solidFill>
                <a:srgbClr val="FFFFFF"/>
              </a:solidFill>
            </a:endParaRPr>
          </a:p>
        </p:txBody>
      </p:sp>
      <p:pic>
        <p:nvPicPr>
          <p:cNvPr id="4" name="Espace réservé du contenu 3"/>
          <p:cNvPicPr>
            <a:picLocks noGrp="1" noChangeAspect="1"/>
          </p:cNvPicPr>
          <p:nvPr/>
        </p:nvPicPr>
        <p:blipFill>
          <a:blip r:embed="rId3">
            <a:extLst>
              <a:ext uri="{28A0092B-C50C-407E-A947-70E740481C1C}">
                <a14:useLocalDpi xmlns:a14="http://schemas.microsoft.com/office/drawing/2010/main" val="0"/>
              </a:ext>
            </a:extLst>
          </a:blip>
          <a:srcRect t="-2126" b="-2126"/>
          <a:stretch>
            <a:fillRect/>
          </a:stretch>
        </p:blipFill>
        <p:spPr bwMode="auto">
          <a:xfrm>
            <a:off x="431800" y="459280"/>
            <a:ext cx="8712200" cy="4787900"/>
          </a:xfrm>
          <a:prstGeom prst="rect">
            <a:avLst/>
          </a:prstGeom>
        </p:spPr>
      </p:pic>
    </p:spTree>
    <p:extLst>
      <p:ext uri="{BB962C8B-B14F-4D97-AF65-F5344CB8AC3E}">
        <p14:creationId xmlns:p14="http://schemas.microsoft.com/office/powerpoint/2010/main" val="37850234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6" name="Rectangle 5"/>
          <p:cNvSpPr/>
          <p:nvPr/>
        </p:nvSpPr>
        <p:spPr>
          <a:xfrm>
            <a:off x="2933936" y="677180"/>
            <a:ext cx="3078911" cy="523220"/>
          </a:xfrm>
          <a:prstGeom prst="rect">
            <a:avLst/>
          </a:prstGeom>
        </p:spPr>
        <p:txBody>
          <a:bodyPr wrap="square">
            <a:spAutoFit/>
          </a:bodyPr>
          <a:lstStyle/>
          <a:p>
            <a:pPr eaLnBrk="1" hangingPunct="1"/>
            <a:r>
              <a:rPr lang="fr-FR" dirty="0" smtClean="0">
                <a:solidFill>
                  <a:srgbClr val="FFFFFF"/>
                </a:solidFill>
              </a:rPr>
              <a:t>Avec quelques synonymes pour aller du voile partiel au voile intégral</a:t>
            </a:r>
            <a:endParaRPr lang="fr-FR" dirty="0">
              <a:solidFill>
                <a:srgbClr val="FFFFFF"/>
              </a:solidFill>
            </a:endParaRPr>
          </a:p>
        </p:txBody>
      </p:sp>
      <p:pic>
        <p:nvPicPr>
          <p:cNvPr id="5" name="Espace réservé du contenu 4" descr="Capture d’écran 2015-11-02 à 19.11.24.png"/>
          <p:cNvPicPr>
            <a:picLocks noGrp="1" noChangeAspect="1"/>
          </p:cNvPicPr>
          <p:nvPr/>
        </p:nvPicPr>
        <p:blipFill>
          <a:blip r:embed="rId3">
            <a:extLst>
              <a:ext uri="{28A0092B-C50C-407E-A947-70E740481C1C}">
                <a14:useLocalDpi xmlns:a14="http://schemas.microsoft.com/office/drawing/2010/main" val="0"/>
              </a:ext>
            </a:extLst>
          </a:blip>
          <a:srcRect t="-26289" b="-26289"/>
          <a:stretch>
            <a:fillRect/>
          </a:stretch>
        </p:blipFill>
        <p:spPr bwMode="auto">
          <a:xfrm>
            <a:off x="0" y="986981"/>
            <a:ext cx="9144000" cy="5024438"/>
          </a:xfrm>
          <a:prstGeom prst="rect">
            <a:avLst/>
          </a:prstGeom>
        </p:spPr>
      </p:pic>
    </p:spTree>
    <p:extLst>
      <p:ext uri="{BB962C8B-B14F-4D97-AF65-F5344CB8AC3E}">
        <p14:creationId xmlns:p14="http://schemas.microsoft.com/office/powerpoint/2010/main" val="13556401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0"/>
          <p:cNvSpPr txBox="1">
            <a:spLocks noGrp="1"/>
          </p:cNvSpPr>
          <p:nvPr>
            <p:ph type="body" idx="1"/>
          </p:nvPr>
        </p:nvSpPr>
        <p:spPr>
          <a:xfrm>
            <a:off x="323966" y="1542240"/>
            <a:ext cx="2928673" cy="331776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1600" dirty="0" smtClean="0">
                <a:solidFill>
                  <a:schemeClr val="lt2"/>
                </a:solidFill>
              </a:rPr>
              <a:t>Le couturier musulman </a:t>
            </a:r>
            <a:r>
              <a:rPr lang="fr-FR" sz="1600" dirty="0" err="1" smtClean="0">
                <a:solidFill>
                  <a:schemeClr val="lt2"/>
                </a:solidFill>
              </a:rPr>
              <a:t>Husseïn</a:t>
            </a:r>
            <a:r>
              <a:rPr lang="fr-FR" sz="1600" dirty="0" smtClean="0">
                <a:solidFill>
                  <a:schemeClr val="lt2"/>
                </a:solidFill>
              </a:rPr>
              <a:t> </a:t>
            </a:r>
            <a:r>
              <a:rPr lang="fr-FR" sz="1600" dirty="0" err="1" smtClean="0">
                <a:solidFill>
                  <a:schemeClr val="lt2"/>
                </a:solidFill>
              </a:rPr>
              <a:t>Chalayan</a:t>
            </a:r>
            <a:r>
              <a:rPr lang="fr-FR" sz="1600" dirty="0" smtClean="0">
                <a:solidFill>
                  <a:schemeClr val="lt2"/>
                </a:solidFill>
              </a:rPr>
              <a:t> fait défiler pour la mode automne-hiver 1997 ses mannequins en demandant où mettre le modèle authentiquement musulman.</a:t>
            </a:r>
          </a:p>
          <a:p>
            <a:pPr marL="0" lvl="0" indent="0" algn="l" rtl="0">
              <a:spcBef>
                <a:spcPts val="0"/>
              </a:spcBef>
              <a:spcAft>
                <a:spcPts val="0"/>
              </a:spcAft>
              <a:buNone/>
            </a:pPr>
            <a:r>
              <a:rPr lang="fr-FR" sz="1600" dirty="0" smtClean="0">
                <a:solidFill>
                  <a:schemeClr val="lt2"/>
                </a:solidFill>
              </a:rPr>
              <a:t>Cette règle n’existe pas. Et toutes ces femmes, ou aucune d’entre elles, peuvent être dites musulmanes, la foi étant intérieure et jamais extérieure. </a:t>
            </a:r>
            <a:endParaRPr sz="1600" dirty="0">
              <a:solidFill>
                <a:schemeClr val="lt2"/>
              </a:solidFill>
            </a:endParaRPr>
          </a:p>
        </p:txBody>
      </p:sp>
      <p:sp>
        <p:nvSpPr>
          <p:cNvPr id="392" name="Google Shape;392;p40"/>
          <p:cNvSpPr txBox="1">
            <a:spLocks noGrp="1"/>
          </p:cNvSpPr>
          <p:nvPr>
            <p:ph type="title"/>
          </p:nvPr>
        </p:nvSpPr>
        <p:spPr>
          <a:xfrm>
            <a:off x="570184" y="354305"/>
            <a:ext cx="7593812" cy="109721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2400" dirty="0" smtClean="0"/>
              <a:t>S’il y avait dans le Coran ou la sunna une règle claire, on ne devrait voir qu’une seule solution</a:t>
            </a: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89087" y="1263604"/>
            <a:ext cx="5854913" cy="3879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99741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a:xfrm>
            <a:off x="713225" y="1780005"/>
            <a:ext cx="7684028" cy="863835"/>
          </a:xfrm>
        </p:spPr>
        <p:txBody>
          <a:bodyPr/>
          <a:lstStyle/>
          <a:p>
            <a:pPr marL="152400" indent="0">
              <a:buNone/>
            </a:pPr>
            <a:r>
              <a:rPr lang="fr-FR" sz="1600" dirty="0" smtClean="0">
                <a:solidFill>
                  <a:srgbClr val="FFFFFF"/>
                </a:solidFill>
              </a:rPr>
              <a:t>Les causes sont identitaires, culturelles, psychologiques, liées à des rapports de force, le plus souvent politiques, jamais réellement religieuses même si la religion peut servir d’argument pour imposer provisoirement certaines pratiques.</a:t>
            </a:r>
            <a:endParaRPr lang="fr-FR" sz="1600" dirty="0">
              <a:solidFill>
                <a:srgbClr val="FFFFFF"/>
              </a:solidFill>
            </a:endParaRPr>
          </a:p>
        </p:txBody>
      </p:sp>
      <p:sp>
        <p:nvSpPr>
          <p:cNvPr id="3" name="Titre 2"/>
          <p:cNvSpPr>
            <a:spLocks noGrp="1"/>
          </p:cNvSpPr>
          <p:nvPr>
            <p:ph type="title"/>
          </p:nvPr>
        </p:nvSpPr>
        <p:spPr/>
        <p:txBody>
          <a:bodyPr/>
          <a:lstStyle/>
          <a:p>
            <a:r>
              <a:rPr lang="fr-FR" dirty="0" smtClean="0"/>
              <a:t>La mode change sans cesse d’un pays à l’autre</a:t>
            </a:r>
            <a:endParaRPr lang="fr-FR" dirty="0"/>
          </a:p>
        </p:txBody>
      </p:sp>
      <p:pic>
        <p:nvPicPr>
          <p:cNvPr id="4" name="Espace réservé du contenu 3" descr="Capture d’écran 2015-11-03 à 17.56.09.png"/>
          <p:cNvPicPr>
            <a:picLocks noGrp="1" noChangeAspect="1"/>
          </p:cNvPicPr>
          <p:nvPr/>
        </p:nvPicPr>
        <p:blipFill>
          <a:blip r:embed="rId2">
            <a:extLst>
              <a:ext uri="{28A0092B-C50C-407E-A947-70E740481C1C}">
                <a14:useLocalDpi xmlns:a14="http://schemas.microsoft.com/office/drawing/2010/main" val="0"/>
              </a:ext>
            </a:extLst>
          </a:blip>
          <a:srcRect t="-45152" b="-45152"/>
          <a:stretch>
            <a:fillRect/>
          </a:stretch>
        </p:blipFill>
        <p:spPr bwMode="auto">
          <a:xfrm>
            <a:off x="479471" y="1672785"/>
            <a:ext cx="8280627" cy="4550757"/>
          </a:xfrm>
          <a:prstGeom prst="rect">
            <a:avLst/>
          </a:prstGeom>
        </p:spPr>
      </p:pic>
    </p:spTree>
    <p:extLst>
      <p:ext uri="{BB962C8B-B14F-4D97-AF65-F5344CB8AC3E}">
        <p14:creationId xmlns:p14="http://schemas.microsoft.com/office/powerpoint/2010/main" val="35550268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La mode d’un pays à l’autre</a:t>
            </a:r>
            <a:endParaRPr lang="fr-FR" dirty="0"/>
          </a:p>
        </p:txBody>
      </p:sp>
      <p:pic>
        <p:nvPicPr>
          <p:cNvPr id="6" name="Espace réservé du contenu 3" descr="Capture d’écran 2015-11-04 à 00.20.01.png"/>
          <p:cNvPicPr>
            <a:picLocks noGrp="1" noChangeAspect="1"/>
          </p:cNvPicPr>
          <p:nvPr/>
        </p:nvPicPr>
        <p:blipFill>
          <a:blip r:embed="rId2">
            <a:extLst>
              <a:ext uri="{28A0092B-C50C-407E-A947-70E740481C1C}">
                <a14:useLocalDpi xmlns:a14="http://schemas.microsoft.com/office/drawing/2010/main" val="0"/>
              </a:ext>
            </a:extLst>
          </a:blip>
          <a:srcRect l="-10559" r="-10559"/>
          <a:stretch>
            <a:fillRect/>
          </a:stretch>
        </p:blipFill>
        <p:spPr bwMode="auto">
          <a:xfrm>
            <a:off x="803441" y="1257178"/>
            <a:ext cx="6707331" cy="3686102"/>
          </a:xfrm>
          <a:prstGeom prst="rect">
            <a:avLst/>
          </a:prstGeom>
        </p:spPr>
      </p:pic>
    </p:spTree>
    <p:extLst>
      <p:ext uri="{BB962C8B-B14F-4D97-AF65-F5344CB8AC3E}">
        <p14:creationId xmlns:p14="http://schemas.microsoft.com/office/powerpoint/2010/main" val="20726751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En </a:t>
            </a:r>
            <a:r>
              <a:rPr lang="fr-FR" dirty="0"/>
              <a:t>I</a:t>
            </a:r>
            <a:r>
              <a:rPr lang="fr-FR" dirty="0" smtClean="0"/>
              <a:t>ran, les changements de mode ont été </a:t>
            </a:r>
            <a:r>
              <a:rPr lang="fr-FR" dirty="0"/>
              <a:t>b</a:t>
            </a:r>
            <a:r>
              <a:rPr lang="fr-FR" dirty="0" smtClean="0"/>
              <a:t>rutaux</a:t>
            </a:r>
            <a:endParaRPr lang="fr-FR" dirty="0"/>
          </a:p>
        </p:txBody>
      </p:sp>
      <p:pic>
        <p:nvPicPr>
          <p:cNvPr id="6" name="Image 5" descr="Capture d’écran 2023-09-14 à 19.17.2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6836" y="1685434"/>
            <a:ext cx="6267163" cy="3458065"/>
          </a:xfrm>
          <a:prstGeom prst="rect">
            <a:avLst/>
          </a:prstGeom>
        </p:spPr>
      </p:pic>
      <p:sp>
        <p:nvSpPr>
          <p:cNvPr id="7" name="ZoneTexte 6"/>
          <p:cNvSpPr txBox="1"/>
          <p:nvPr/>
        </p:nvSpPr>
        <p:spPr>
          <a:xfrm>
            <a:off x="194380" y="4536000"/>
            <a:ext cx="2529772" cy="307777"/>
          </a:xfrm>
          <a:prstGeom prst="rect">
            <a:avLst/>
          </a:prstGeom>
          <a:noFill/>
        </p:spPr>
        <p:txBody>
          <a:bodyPr wrap="none" rtlCol="0">
            <a:spAutoFit/>
          </a:bodyPr>
          <a:lstStyle/>
          <a:p>
            <a:r>
              <a:rPr lang="fr-FR" dirty="0" smtClean="0">
                <a:solidFill>
                  <a:srgbClr val="FFFFFF"/>
                </a:solidFill>
              </a:rPr>
              <a:t>Où se trouve la musulmane ?</a:t>
            </a:r>
            <a:endParaRPr lang="fr-FR" dirty="0">
              <a:solidFill>
                <a:srgbClr val="FFFFFF"/>
              </a:solidFill>
            </a:endParaRPr>
          </a:p>
        </p:txBody>
      </p:sp>
    </p:spTree>
    <p:extLst>
      <p:ext uri="{BB962C8B-B14F-4D97-AF65-F5344CB8AC3E}">
        <p14:creationId xmlns:p14="http://schemas.microsoft.com/office/powerpoint/2010/main" val="39744406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713225" y="445024"/>
            <a:ext cx="4612811" cy="1369375"/>
          </a:xfrm>
        </p:spPr>
        <p:txBody>
          <a:bodyPr/>
          <a:lstStyle/>
          <a:p>
            <a:r>
              <a:rPr lang="fr-FR" dirty="0" smtClean="0"/>
              <a:t>Ailleurs, des modes diverses coexistent</a:t>
            </a:r>
            <a:endParaRPr lang="fr-FR" dirty="0"/>
          </a:p>
        </p:txBody>
      </p:sp>
      <p:sp>
        <p:nvSpPr>
          <p:cNvPr id="7" name="ZoneTexte 6"/>
          <p:cNvSpPr txBox="1"/>
          <p:nvPr/>
        </p:nvSpPr>
        <p:spPr>
          <a:xfrm>
            <a:off x="2552868" y="4536000"/>
            <a:ext cx="3178224" cy="307777"/>
          </a:xfrm>
          <a:prstGeom prst="rect">
            <a:avLst/>
          </a:prstGeom>
          <a:noFill/>
        </p:spPr>
        <p:txBody>
          <a:bodyPr wrap="none" rtlCol="0">
            <a:spAutoFit/>
          </a:bodyPr>
          <a:lstStyle/>
          <a:p>
            <a:r>
              <a:rPr lang="fr-FR" dirty="0" smtClean="0">
                <a:solidFill>
                  <a:srgbClr val="FFFFFF"/>
                </a:solidFill>
              </a:rPr>
              <a:t>Maroc : Où se trouve la musulmane ?</a:t>
            </a:r>
            <a:endParaRPr lang="fr-FR" dirty="0">
              <a:solidFill>
                <a:srgbClr val="FFFFFF"/>
              </a:solidFill>
            </a:endParaRPr>
          </a:p>
        </p:txBody>
      </p:sp>
      <p:pic>
        <p:nvPicPr>
          <p:cNvPr id="5" name="Image 4" descr="Capture d’écran 2015-04-07 à 15.00.2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1429" y="0"/>
            <a:ext cx="343257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479473" y="1645920"/>
            <a:ext cx="4846563" cy="1415772"/>
          </a:xfrm>
          <a:prstGeom prst="rect">
            <a:avLst/>
          </a:prstGeom>
          <a:noFill/>
        </p:spPr>
        <p:txBody>
          <a:bodyPr wrap="square" rtlCol="0">
            <a:spAutoFit/>
          </a:bodyPr>
          <a:lstStyle/>
          <a:p>
            <a:r>
              <a:rPr lang="fr-FR" sz="1800" dirty="0">
                <a:solidFill>
                  <a:srgbClr val="FFFFFF"/>
                </a:solidFill>
              </a:rPr>
              <a:t>La question est alors celle de la tolérance entre des personnes ayant des choix idéologiques différents </a:t>
            </a:r>
            <a:r>
              <a:rPr lang="fr-FR" sz="1800" dirty="0" smtClean="0">
                <a:solidFill>
                  <a:srgbClr val="FFFFFF"/>
                </a:solidFill>
              </a:rPr>
              <a:t>en évitant une </a:t>
            </a:r>
            <a:r>
              <a:rPr lang="fr-FR" sz="1800" dirty="0">
                <a:solidFill>
                  <a:srgbClr val="FFFFFF"/>
                </a:solidFill>
              </a:rPr>
              <a:t>pression sur les femmes dépourvues de voile.</a:t>
            </a:r>
          </a:p>
          <a:p>
            <a:endParaRPr lang="fr-FR" dirty="0"/>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175200"/>
            <a:ext cx="2624400" cy="19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83906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389258" y="354304"/>
            <a:ext cx="1424964" cy="2380256"/>
          </a:xfrm>
        </p:spPr>
        <p:txBody>
          <a:bodyPr/>
          <a:lstStyle/>
          <a:p>
            <a:r>
              <a:rPr lang="fr-FR" sz="1600" dirty="0" smtClean="0"/>
              <a:t>Des modes diverses dans le même corps</a:t>
            </a:r>
            <a:endParaRPr lang="fr-FR" sz="1600" dirty="0"/>
          </a:p>
        </p:txBody>
      </p:sp>
      <p:sp>
        <p:nvSpPr>
          <p:cNvPr id="7" name="ZoneTexte 6"/>
          <p:cNvSpPr txBox="1"/>
          <p:nvPr/>
        </p:nvSpPr>
        <p:spPr>
          <a:xfrm>
            <a:off x="2552868" y="4536000"/>
            <a:ext cx="3178224" cy="307777"/>
          </a:xfrm>
          <a:prstGeom prst="rect">
            <a:avLst/>
          </a:prstGeom>
          <a:noFill/>
        </p:spPr>
        <p:txBody>
          <a:bodyPr wrap="none" rtlCol="0">
            <a:spAutoFit/>
          </a:bodyPr>
          <a:lstStyle/>
          <a:p>
            <a:r>
              <a:rPr lang="fr-FR" dirty="0" smtClean="0">
                <a:solidFill>
                  <a:srgbClr val="FFFFFF"/>
                </a:solidFill>
              </a:rPr>
              <a:t>Maroc : Où se trouve la musulmane ?</a:t>
            </a:r>
            <a:endParaRPr lang="fr-FR" dirty="0">
              <a:solidFill>
                <a:srgbClr val="FFFFFF"/>
              </a:solidFill>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3725" y="0"/>
            <a:ext cx="7280275" cy="512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Espace réservé du contenu 6"/>
          <p:cNvPicPr>
            <a:picLocks noGrp="1" noChangeAspect="1"/>
          </p:cNvPicPr>
          <p:nvPr/>
        </p:nvPicPr>
        <p:blipFill>
          <a:blip r:embed="rId3">
            <a:extLst>
              <a:ext uri="{28A0092B-C50C-407E-A947-70E740481C1C}">
                <a14:useLocalDpi xmlns:a14="http://schemas.microsoft.com/office/drawing/2010/main" val="0"/>
              </a:ext>
            </a:extLst>
          </a:blip>
          <a:srcRect l="-78535" r="-78535"/>
          <a:stretch>
            <a:fillRect/>
          </a:stretch>
        </p:blipFill>
        <p:spPr bwMode="auto">
          <a:xfrm>
            <a:off x="-1255081" y="2587605"/>
            <a:ext cx="4402138" cy="2419350"/>
          </a:xfrm>
          <a:prstGeom prst="rect">
            <a:avLst/>
          </a:prstGeom>
        </p:spPr>
      </p:pic>
    </p:spTree>
    <p:extLst>
      <p:ext uri="{BB962C8B-B14F-4D97-AF65-F5344CB8AC3E}">
        <p14:creationId xmlns:p14="http://schemas.microsoft.com/office/powerpoint/2010/main" val="2736089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0"/>
          <p:cNvSpPr txBox="1">
            <a:spLocks noGrp="1"/>
          </p:cNvSpPr>
          <p:nvPr>
            <p:ph type="body" idx="1"/>
          </p:nvPr>
        </p:nvSpPr>
        <p:spPr>
          <a:xfrm>
            <a:off x="285093" y="1036800"/>
            <a:ext cx="3421102" cy="373247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1600" dirty="0" smtClean="0">
                <a:solidFill>
                  <a:schemeClr val="lt2"/>
                </a:solidFill>
              </a:rPr>
              <a:t>Ce n’était pas seulement une question d’âge. Ces filles sont des citadines, des classes dominantes ou moyennes, en excellentes relations avec leurs mères parfois voilées.</a:t>
            </a:r>
          </a:p>
          <a:p>
            <a:pPr marL="0" lvl="0" indent="0" algn="l" rtl="0">
              <a:spcBef>
                <a:spcPts val="0"/>
              </a:spcBef>
              <a:spcAft>
                <a:spcPts val="0"/>
              </a:spcAft>
              <a:buNone/>
            </a:pPr>
            <a:r>
              <a:rPr lang="fr-FR" sz="1600" dirty="0" smtClean="0">
                <a:solidFill>
                  <a:schemeClr val="lt2"/>
                </a:solidFill>
              </a:rPr>
              <a:t>Auparavant, les vêtements exprimaient une identité collective (tribale souvent), mais un corps singulier ou une anatomie.</a:t>
            </a:r>
          </a:p>
          <a:p>
            <a:pPr marL="0" lvl="0" indent="0">
              <a:buNone/>
            </a:pPr>
            <a:r>
              <a:rPr lang="fr-FR" sz="1600" dirty="0">
                <a:solidFill>
                  <a:schemeClr val="lt2"/>
                </a:solidFill>
              </a:rPr>
              <a:t>«A la campagne, les vêtements des femmes ne posaient pas vraiment problème, car leurs vêtements reflétaient leur mode de vie </a:t>
            </a:r>
            <a:r>
              <a:rPr lang="fr-FR" sz="1600" dirty="0" smtClean="0">
                <a:solidFill>
                  <a:schemeClr val="lt2"/>
                </a:solidFill>
              </a:rPr>
              <a:t>et </a:t>
            </a:r>
            <a:r>
              <a:rPr lang="fr-FR" sz="1600" dirty="0">
                <a:solidFill>
                  <a:schemeClr val="lt2"/>
                </a:solidFill>
              </a:rPr>
              <a:t>reflétaient leur identité</a:t>
            </a:r>
            <a:r>
              <a:rPr lang="fr-FR" sz="1600" dirty="0" smtClean="0">
                <a:solidFill>
                  <a:schemeClr val="lt2"/>
                </a:solidFill>
              </a:rPr>
              <a:t>».</a:t>
            </a:r>
            <a:endParaRPr lang="fr-FR" sz="1600" dirty="0">
              <a:solidFill>
                <a:schemeClr val="lt2"/>
              </a:solidFill>
            </a:endParaRPr>
          </a:p>
        </p:txBody>
      </p:sp>
      <p:sp>
        <p:nvSpPr>
          <p:cNvPr id="392" name="Google Shape;392;p40"/>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2800" dirty="0" smtClean="0"/>
              <a:t>Introduction :</a:t>
            </a:r>
            <a:endParaRPr sz="2800" dirty="0"/>
          </a:p>
        </p:txBody>
      </p:sp>
      <p:pic>
        <p:nvPicPr>
          <p:cNvPr id="2" name="Image 1"/>
          <p:cNvPicPr>
            <a:picLocks noChangeAspect="1"/>
          </p:cNvPicPr>
          <p:nvPr/>
        </p:nvPicPr>
        <p:blipFill>
          <a:blip r:embed="rId3"/>
          <a:stretch>
            <a:fillRect/>
          </a:stretch>
        </p:blipFill>
        <p:spPr>
          <a:xfrm>
            <a:off x="4025900" y="0"/>
            <a:ext cx="5118100" cy="5118100"/>
          </a:xfrm>
          <a:prstGeom prst="rect">
            <a:avLst/>
          </a:prstGeom>
        </p:spPr>
      </p:pic>
    </p:spTree>
    <p:extLst>
      <p:ext uri="{BB962C8B-B14F-4D97-AF65-F5344CB8AC3E}">
        <p14:creationId xmlns:p14="http://schemas.microsoft.com/office/powerpoint/2010/main" val="124801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0"/>
          <p:cNvSpPr txBox="1">
            <a:spLocks noGrp="1"/>
          </p:cNvSpPr>
          <p:nvPr>
            <p:ph type="body" idx="1"/>
          </p:nvPr>
        </p:nvSpPr>
        <p:spPr>
          <a:xfrm>
            <a:off x="323969" y="1205280"/>
            <a:ext cx="3421102" cy="3732479"/>
          </a:xfrm>
          <a:prstGeom prst="rect">
            <a:avLst/>
          </a:prstGeom>
        </p:spPr>
        <p:txBody>
          <a:bodyPr spcFirstLastPara="1" wrap="square" lIns="91425" tIns="91425" rIns="91425" bIns="91425" anchor="t" anchorCtr="0">
            <a:noAutofit/>
          </a:bodyPr>
          <a:lstStyle/>
          <a:p>
            <a:pPr marL="0" lvl="0" indent="0">
              <a:buNone/>
            </a:pPr>
            <a:r>
              <a:rPr lang="fr-FR" sz="1600" dirty="0" smtClean="0">
                <a:solidFill>
                  <a:schemeClr val="lt2"/>
                </a:solidFill>
              </a:rPr>
              <a:t>La relation entre religion et habillement ne date que du XIVe siècle au Maroc. Pour la première fois </a:t>
            </a:r>
            <a:r>
              <a:rPr lang="fr-FR" sz="1600" dirty="0">
                <a:solidFill>
                  <a:schemeClr val="lt2"/>
                </a:solidFill>
              </a:rPr>
              <a:t>des muftis </a:t>
            </a:r>
            <a:r>
              <a:rPr lang="fr-FR" sz="1600" dirty="0" smtClean="0">
                <a:solidFill>
                  <a:schemeClr val="lt2"/>
                </a:solidFill>
              </a:rPr>
              <a:t>ont «</a:t>
            </a:r>
            <a:r>
              <a:rPr lang="fr-FR" sz="1600" dirty="0">
                <a:solidFill>
                  <a:schemeClr val="lt2"/>
                </a:solidFill>
              </a:rPr>
              <a:t> interdit aux Marocaines, par une fatwa, de fréquenter les femmes andalouses qui étaient plus ouvertes et plus libres dans leur façon de </a:t>
            </a:r>
            <a:r>
              <a:rPr lang="fr-FR" sz="1600" dirty="0" smtClean="0">
                <a:solidFill>
                  <a:schemeClr val="lt2"/>
                </a:solidFill>
              </a:rPr>
              <a:t>s’habiller ».</a:t>
            </a:r>
          </a:p>
          <a:p>
            <a:pPr marL="0" lvl="0" indent="0">
              <a:buNone/>
            </a:pPr>
            <a:r>
              <a:rPr lang="fr-FR" sz="1600" dirty="0" smtClean="0">
                <a:solidFill>
                  <a:schemeClr val="lt2"/>
                </a:solidFill>
              </a:rPr>
              <a:t>C’est la première mention dans l’histoire d’une vision sous un angle religieux d’un vêtement féminin.</a:t>
            </a:r>
          </a:p>
          <a:p>
            <a:pPr marL="0" lvl="0" indent="0">
              <a:buNone/>
            </a:pPr>
            <a:r>
              <a:rPr lang="fr-FR" sz="1600" dirty="0" smtClean="0">
                <a:solidFill>
                  <a:schemeClr val="lt2"/>
                </a:solidFill>
              </a:rPr>
              <a:t>Cela correspond à une évolution majeure dans les mentalités.</a:t>
            </a:r>
            <a:endParaRPr lang="fr-FR" sz="1600" dirty="0">
              <a:solidFill>
                <a:schemeClr val="lt2"/>
              </a:solidFill>
            </a:endParaRPr>
          </a:p>
          <a:p>
            <a:pPr marL="0" lvl="0" indent="0">
              <a:buNone/>
            </a:pPr>
            <a:endParaRPr lang="fr-FR" sz="1600" dirty="0">
              <a:solidFill>
                <a:schemeClr val="lt2"/>
              </a:solidFill>
            </a:endParaRPr>
          </a:p>
        </p:txBody>
      </p:sp>
      <p:sp>
        <p:nvSpPr>
          <p:cNvPr id="392" name="Google Shape;392;p40"/>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2800" dirty="0" smtClean="0"/>
              <a:t>Introduction :</a:t>
            </a:r>
            <a:endParaRPr sz="2800" dirty="0"/>
          </a:p>
        </p:txBody>
      </p:sp>
      <p:pic>
        <p:nvPicPr>
          <p:cNvPr id="3" name="Image 2"/>
          <p:cNvPicPr>
            <a:picLocks noChangeAspect="1"/>
          </p:cNvPicPr>
          <p:nvPr/>
        </p:nvPicPr>
        <p:blipFill>
          <a:blip r:embed="rId3"/>
          <a:stretch>
            <a:fillRect/>
          </a:stretch>
        </p:blipFill>
        <p:spPr>
          <a:xfrm>
            <a:off x="3787200" y="155520"/>
            <a:ext cx="5356800" cy="4017600"/>
          </a:xfrm>
          <a:prstGeom prst="rect">
            <a:avLst/>
          </a:prstGeom>
        </p:spPr>
      </p:pic>
      <p:sp>
        <p:nvSpPr>
          <p:cNvPr id="4" name="ZoneTexte 3"/>
          <p:cNvSpPr txBox="1"/>
          <p:nvPr/>
        </p:nvSpPr>
        <p:spPr>
          <a:xfrm>
            <a:off x="3689838" y="4315680"/>
            <a:ext cx="5454162" cy="523220"/>
          </a:xfrm>
          <a:prstGeom prst="rect">
            <a:avLst/>
          </a:prstGeom>
          <a:noFill/>
        </p:spPr>
        <p:txBody>
          <a:bodyPr wrap="none" rtlCol="0">
            <a:spAutoFit/>
          </a:bodyPr>
          <a:lstStyle/>
          <a:p>
            <a:pPr algn="ctr"/>
            <a:r>
              <a:rPr lang="fr-FR" dirty="0" smtClean="0">
                <a:solidFill>
                  <a:srgbClr val="FFFFFF"/>
                </a:solidFill>
              </a:rPr>
              <a:t>Marocaines du XVIIe siècle à Fès</a:t>
            </a:r>
          </a:p>
          <a:p>
            <a:r>
              <a:rPr lang="fr-FR" dirty="0" smtClean="0">
                <a:solidFill>
                  <a:srgbClr val="FFFFFF"/>
                </a:solidFill>
              </a:rPr>
              <a:t>Le voile, absent chez l’une, est totalement transparent chez l’autre</a:t>
            </a:r>
            <a:endParaRPr lang="fr-FR" dirty="0">
              <a:solidFill>
                <a:srgbClr val="FFFFFF"/>
              </a:solidFill>
            </a:endParaRPr>
          </a:p>
        </p:txBody>
      </p:sp>
    </p:spTree>
    <p:extLst>
      <p:ext uri="{BB962C8B-B14F-4D97-AF65-F5344CB8AC3E}">
        <p14:creationId xmlns:p14="http://schemas.microsoft.com/office/powerpoint/2010/main" val="1961066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0"/>
          <p:cNvSpPr txBox="1">
            <a:spLocks noGrp="1"/>
          </p:cNvSpPr>
          <p:nvPr>
            <p:ph type="body" idx="1"/>
          </p:nvPr>
        </p:nvSpPr>
        <p:spPr>
          <a:xfrm>
            <a:off x="323969" y="1205280"/>
            <a:ext cx="3421102" cy="3732479"/>
          </a:xfrm>
          <a:prstGeom prst="rect">
            <a:avLst/>
          </a:prstGeom>
        </p:spPr>
        <p:txBody>
          <a:bodyPr spcFirstLastPara="1" wrap="square" lIns="91425" tIns="91425" rIns="91425" bIns="91425" anchor="t" anchorCtr="0">
            <a:noAutofit/>
          </a:bodyPr>
          <a:lstStyle/>
          <a:p>
            <a:pPr marL="0" lvl="0" indent="0">
              <a:buNone/>
            </a:pPr>
            <a:r>
              <a:rPr lang="fr-FR" sz="1600" dirty="0" smtClean="0">
                <a:solidFill>
                  <a:schemeClr val="lt2"/>
                </a:solidFill>
              </a:rPr>
              <a:t>Il y a donc des degrés dans le voile allant de son absence à sa présence (voile transparent ou voile opaque, voile partielle, ne cachant pas le nez ou les yeux, cachant un œil ou les deux yeux). Ces choix, dus à l’homme ou à la femme, révèlent des préférences identitaires. Mais s’agit-il d’identités islamiques ?</a:t>
            </a:r>
            <a:endParaRPr lang="fr-FR" sz="1600" dirty="0">
              <a:solidFill>
                <a:schemeClr val="lt2"/>
              </a:solidFill>
            </a:endParaRPr>
          </a:p>
          <a:p>
            <a:pPr marL="0" lvl="0" indent="0">
              <a:buNone/>
            </a:pPr>
            <a:endParaRPr lang="fr-FR" sz="1600" dirty="0">
              <a:solidFill>
                <a:schemeClr val="lt2"/>
              </a:solidFill>
            </a:endParaRPr>
          </a:p>
        </p:txBody>
      </p:sp>
      <p:sp>
        <p:nvSpPr>
          <p:cNvPr id="392" name="Google Shape;392;p40"/>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2800" dirty="0" smtClean="0"/>
              <a:t>Introduction :</a:t>
            </a:r>
            <a:endParaRPr sz="2800" dirty="0"/>
          </a:p>
        </p:txBody>
      </p:sp>
      <p:sp>
        <p:nvSpPr>
          <p:cNvPr id="4" name="ZoneTexte 3"/>
          <p:cNvSpPr txBox="1"/>
          <p:nvPr/>
        </p:nvSpPr>
        <p:spPr>
          <a:xfrm>
            <a:off x="4283773" y="4315680"/>
            <a:ext cx="4266312" cy="307777"/>
          </a:xfrm>
          <a:prstGeom prst="rect">
            <a:avLst/>
          </a:prstGeom>
          <a:noFill/>
        </p:spPr>
        <p:txBody>
          <a:bodyPr wrap="none" rtlCol="0">
            <a:spAutoFit/>
          </a:bodyPr>
          <a:lstStyle/>
          <a:p>
            <a:pPr algn="ctr"/>
            <a:r>
              <a:rPr lang="fr-FR" dirty="0" smtClean="0">
                <a:solidFill>
                  <a:srgbClr val="FFFFFF"/>
                </a:solidFill>
              </a:rPr>
              <a:t>Le voile comme adjuvant de contrastes identitaires.</a:t>
            </a:r>
            <a:endParaRPr lang="fr-FR" dirty="0">
              <a:solidFill>
                <a:srgbClr val="FFFFFF"/>
              </a:solidFill>
            </a:endParaRPr>
          </a:p>
        </p:txBody>
      </p:sp>
      <p:pic>
        <p:nvPicPr>
          <p:cNvPr id="6" name="Image 6" descr="Capture d’écran 2015-11-02 à 18.18.4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67006" y="1"/>
            <a:ext cx="5276993" cy="4043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1534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4" name="ZoneTexte 3"/>
          <p:cNvSpPr txBox="1"/>
          <p:nvPr/>
        </p:nvSpPr>
        <p:spPr>
          <a:xfrm>
            <a:off x="3873254" y="2540160"/>
            <a:ext cx="4899803" cy="523220"/>
          </a:xfrm>
          <a:prstGeom prst="rect">
            <a:avLst/>
          </a:prstGeom>
          <a:noFill/>
        </p:spPr>
        <p:txBody>
          <a:bodyPr wrap="square" rtlCol="0">
            <a:spAutoFit/>
          </a:bodyPr>
          <a:lstStyle/>
          <a:p>
            <a:pPr algn="ctr"/>
            <a:r>
              <a:rPr lang="fr-FR" dirty="0" smtClean="0">
                <a:solidFill>
                  <a:srgbClr val="FFFFFF"/>
                </a:solidFill>
              </a:rPr>
              <a:t>Même si on a des goûts identiques, </a:t>
            </a:r>
          </a:p>
          <a:p>
            <a:pPr algn="ctr"/>
            <a:r>
              <a:rPr lang="fr-FR" dirty="0" smtClean="0">
                <a:solidFill>
                  <a:srgbClr val="FFFFFF"/>
                </a:solidFill>
              </a:rPr>
              <a:t>l’identité exprimée peut différer.</a:t>
            </a:r>
            <a:endParaRPr lang="fr-FR" dirty="0">
              <a:solidFill>
                <a:srgbClr val="FFFFFF"/>
              </a:solidFill>
            </a:endParaRPr>
          </a:p>
        </p:txBody>
      </p:sp>
      <p:pic>
        <p:nvPicPr>
          <p:cNvPr id="7" name="Image 6" descr="Capture d’écran 2015-11-02 à 18.20.0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6902" y="0"/>
            <a:ext cx="1653187" cy="2423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descr="Capture d’écran 2015-11-02 à 18.19.55.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09795" y="0"/>
            <a:ext cx="3234205" cy="238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descr="Capture d’écran 2015-11-02 à 18.19.24.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03637" y="3136320"/>
            <a:ext cx="2540013" cy="2007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descr="Capture d’écran 2015-11-02 à 18.19.34.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33823" y="3117166"/>
            <a:ext cx="2810177" cy="2026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0" descr="Capture d’écran 2015-11-02 à 18.18.14.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3563649" cy="2436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1" descr="Capture d’écran 2015-11-02 à 18.18.04.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 y="2553120"/>
            <a:ext cx="3536400" cy="2590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2358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4" name="ZoneTexte 3"/>
          <p:cNvSpPr txBox="1"/>
          <p:nvPr/>
        </p:nvSpPr>
        <p:spPr>
          <a:xfrm>
            <a:off x="2564423" y="4510080"/>
            <a:ext cx="4899803" cy="523220"/>
          </a:xfrm>
          <a:prstGeom prst="rect">
            <a:avLst/>
          </a:prstGeom>
          <a:noFill/>
        </p:spPr>
        <p:txBody>
          <a:bodyPr wrap="square" rtlCol="0">
            <a:spAutoFit/>
          </a:bodyPr>
          <a:lstStyle/>
          <a:p>
            <a:pPr algn="ctr"/>
            <a:r>
              <a:rPr lang="fr-FR" dirty="0" smtClean="0">
                <a:solidFill>
                  <a:srgbClr val="FFFFFF"/>
                </a:solidFill>
              </a:rPr>
              <a:t>Même si on a des goûts identiques, </a:t>
            </a:r>
          </a:p>
          <a:p>
            <a:pPr algn="ctr"/>
            <a:r>
              <a:rPr lang="fr-FR" dirty="0" smtClean="0">
                <a:solidFill>
                  <a:srgbClr val="FFFFFF"/>
                </a:solidFill>
              </a:rPr>
              <a:t>l’identité exprimée peut différer.</a:t>
            </a:r>
            <a:endParaRPr lang="fr-FR" dirty="0">
              <a:solidFill>
                <a:srgbClr val="FFFFFF"/>
              </a:solidFill>
            </a:endParaRPr>
          </a:p>
        </p:txBody>
      </p:sp>
      <p:pic>
        <p:nvPicPr>
          <p:cNvPr id="13" name="Imag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60960"/>
            <a:ext cx="5042006" cy="378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13" descr="imag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57572" y="651534"/>
            <a:ext cx="3042258" cy="383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8268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1"/>
          <p:cNvSpPr/>
          <p:nvPr/>
        </p:nvSpPr>
        <p:spPr>
          <a:xfrm>
            <a:off x="940950" y="1613100"/>
            <a:ext cx="884400" cy="799500"/>
          </a:xfrm>
          <a:prstGeom prst="diamond">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1"/>
          <p:cNvSpPr/>
          <p:nvPr/>
        </p:nvSpPr>
        <p:spPr>
          <a:xfrm>
            <a:off x="940950" y="2785252"/>
            <a:ext cx="884400" cy="799500"/>
          </a:xfrm>
          <a:prstGeom prst="diamond">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1"/>
          <p:cNvSpPr/>
          <p:nvPr/>
        </p:nvSpPr>
        <p:spPr>
          <a:xfrm>
            <a:off x="4855200" y="1613100"/>
            <a:ext cx="834600" cy="799500"/>
          </a:xfrm>
          <a:prstGeom prst="diamond">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1"/>
          <p:cNvSpPr/>
          <p:nvPr/>
        </p:nvSpPr>
        <p:spPr>
          <a:xfrm>
            <a:off x="4855200" y="2785255"/>
            <a:ext cx="834600" cy="799500"/>
          </a:xfrm>
          <a:prstGeom prst="diamond">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1"/>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smtClean="0"/>
              <a:t>Les sujets abordés</a:t>
            </a:r>
            <a:endParaRPr dirty="0"/>
          </a:p>
        </p:txBody>
      </p:sp>
      <p:sp>
        <p:nvSpPr>
          <p:cNvPr id="402" name="Google Shape;402;p41"/>
          <p:cNvSpPr txBox="1">
            <a:spLocks noGrp="1"/>
          </p:cNvSpPr>
          <p:nvPr>
            <p:ph type="subTitle" idx="1"/>
          </p:nvPr>
        </p:nvSpPr>
        <p:spPr>
          <a:xfrm>
            <a:off x="1935199" y="1508200"/>
            <a:ext cx="2612400" cy="45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smtClean="0"/>
              <a:t>Le voile : règle islamique ?</a:t>
            </a:r>
            <a:endParaRPr dirty="0"/>
          </a:p>
        </p:txBody>
      </p:sp>
      <p:sp>
        <p:nvSpPr>
          <p:cNvPr id="403" name="Google Shape;403;p41"/>
          <p:cNvSpPr txBox="1">
            <a:spLocks noGrp="1"/>
          </p:cNvSpPr>
          <p:nvPr>
            <p:ph type="subTitle" idx="2"/>
          </p:nvPr>
        </p:nvSpPr>
        <p:spPr>
          <a:xfrm>
            <a:off x="5812099" y="1508200"/>
            <a:ext cx="2612400" cy="45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smtClean="0"/>
              <a:t>La diversité des voiles</a:t>
            </a:r>
            <a:endParaRPr dirty="0"/>
          </a:p>
        </p:txBody>
      </p:sp>
      <p:sp>
        <p:nvSpPr>
          <p:cNvPr id="404" name="Google Shape;404;p41"/>
          <p:cNvSpPr txBox="1">
            <a:spLocks noGrp="1"/>
          </p:cNvSpPr>
          <p:nvPr>
            <p:ph type="subTitle" idx="3"/>
          </p:nvPr>
        </p:nvSpPr>
        <p:spPr>
          <a:xfrm>
            <a:off x="1935199" y="2685003"/>
            <a:ext cx="2612400" cy="45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smtClean="0"/>
              <a:t>Gestions juridiques</a:t>
            </a:r>
            <a:endParaRPr dirty="0"/>
          </a:p>
        </p:txBody>
      </p:sp>
      <p:sp>
        <p:nvSpPr>
          <p:cNvPr id="405" name="Google Shape;405;p41"/>
          <p:cNvSpPr txBox="1">
            <a:spLocks noGrp="1"/>
          </p:cNvSpPr>
          <p:nvPr>
            <p:ph type="subTitle" idx="4"/>
          </p:nvPr>
        </p:nvSpPr>
        <p:spPr>
          <a:xfrm>
            <a:off x="5812098" y="2685003"/>
            <a:ext cx="2830379" cy="45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smtClean="0"/>
              <a:t>Positions divergentes</a:t>
            </a:r>
            <a:endParaRPr dirty="0"/>
          </a:p>
        </p:txBody>
      </p:sp>
      <p:sp>
        <p:nvSpPr>
          <p:cNvPr id="410" name="Google Shape;410;p41"/>
          <p:cNvSpPr txBox="1">
            <a:spLocks noGrp="1"/>
          </p:cNvSpPr>
          <p:nvPr>
            <p:ph type="title" idx="9"/>
          </p:nvPr>
        </p:nvSpPr>
        <p:spPr>
          <a:xfrm>
            <a:off x="969275" y="1775825"/>
            <a:ext cx="834600" cy="46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411" name="Google Shape;411;p41"/>
          <p:cNvSpPr txBox="1">
            <a:spLocks noGrp="1"/>
          </p:cNvSpPr>
          <p:nvPr>
            <p:ph type="title" idx="13"/>
          </p:nvPr>
        </p:nvSpPr>
        <p:spPr>
          <a:xfrm>
            <a:off x="4855200" y="1775825"/>
            <a:ext cx="834600" cy="46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412" name="Google Shape;412;p41"/>
          <p:cNvSpPr txBox="1">
            <a:spLocks noGrp="1"/>
          </p:cNvSpPr>
          <p:nvPr>
            <p:ph type="title" idx="14"/>
          </p:nvPr>
        </p:nvSpPr>
        <p:spPr>
          <a:xfrm>
            <a:off x="969275" y="2949028"/>
            <a:ext cx="834600" cy="46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413" name="Google Shape;413;p41"/>
          <p:cNvSpPr txBox="1">
            <a:spLocks noGrp="1"/>
          </p:cNvSpPr>
          <p:nvPr>
            <p:ph type="title" idx="15"/>
          </p:nvPr>
        </p:nvSpPr>
        <p:spPr>
          <a:xfrm>
            <a:off x="4855217" y="2949028"/>
            <a:ext cx="834600" cy="46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Tree>
  </p:cSld>
  <p:clrMapOvr>
    <a:masterClrMapping/>
  </p:clrMapOvr>
</p:sld>
</file>

<file path=ppt/theme/theme1.xml><?xml version="1.0" encoding="utf-8"?>
<a:theme xmlns:a="http://schemas.openxmlformats.org/drawingml/2006/main" name="Islamic Dietary Laws by Slidesgo">
  <a:themeElements>
    <a:clrScheme name="Simple Light">
      <a:dk1>
        <a:srgbClr val="1A2752"/>
      </a:dk1>
      <a:lt1>
        <a:srgbClr val="FFFFFF"/>
      </a:lt1>
      <a:dk2>
        <a:srgbClr val="B89C76"/>
      </a:dk2>
      <a:lt2>
        <a:srgbClr val="B8B1A1"/>
      </a:lt2>
      <a:accent1>
        <a:srgbClr val="FFFFFF"/>
      </a:accent1>
      <a:accent2>
        <a:srgbClr val="FFFFFF"/>
      </a:accent2>
      <a:accent3>
        <a:srgbClr val="FFFFFF"/>
      </a:accent3>
      <a:accent4>
        <a:srgbClr val="FFFFFF"/>
      </a:accent4>
      <a:accent5>
        <a:srgbClr val="FFFFFF"/>
      </a:accent5>
      <a:accent6>
        <a:srgbClr val="FFFFFF"/>
      </a:accent6>
      <a:hlink>
        <a:srgbClr val="B8B1A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7971</TotalTime>
  <Words>1650</Words>
  <Application>Microsoft Macintosh PowerPoint</Application>
  <PresentationFormat>Présentation à l'écran (16:9)</PresentationFormat>
  <Paragraphs>134</Paragraphs>
  <Slides>38</Slides>
  <Notes>33</Notes>
  <HiddenSlides>0</HiddenSlides>
  <MMClips>0</MMClips>
  <ScaleCrop>false</ScaleCrop>
  <HeadingPairs>
    <vt:vector size="4" baseType="variant">
      <vt:variant>
        <vt:lpstr>Thème</vt:lpstr>
      </vt:variant>
      <vt:variant>
        <vt:i4>1</vt:i4>
      </vt:variant>
      <vt:variant>
        <vt:lpstr>Titres des diapositives</vt:lpstr>
      </vt:variant>
      <vt:variant>
        <vt:i4>38</vt:i4>
      </vt:variant>
    </vt:vector>
  </HeadingPairs>
  <TitlesOfParts>
    <vt:vector size="39" baseType="lpstr">
      <vt:lpstr>Islamic Dietary Laws by Slidesgo</vt:lpstr>
      <vt:lpstr>La question particulière du voile</vt:lpstr>
      <vt:lpstr>Introduction : Le voile, une réalité dans les années 1950</vt:lpstr>
      <vt:lpstr>Introduction : Le voile coexistait alors avec d’autres habillements</vt:lpstr>
      <vt:lpstr>Introduction :</vt:lpstr>
      <vt:lpstr>Introduction :</vt:lpstr>
      <vt:lpstr>Introduction :</vt:lpstr>
      <vt:lpstr>Présentation PowerPoint</vt:lpstr>
      <vt:lpstr>Présentation PowerPoint</vt:lpstr>
      <vt:lpstr>Les sujets abordés</vt:lpstr>
      <vt:lpstr>Le voile, règle islamique ?</vt:lpstr>
      <vt:lpstr>Coran et sunna :</vt:lpstr>
      <vt:lpstr>Coran et sunna :</vt:lpstr>
      <vt:lpstr>Coran et sunna :</vt:lpstr>
      <vt:lpstr>Coran et sunna :</vt:lpstr>
      <vt:lpstr>Diversité des voiles</vt:lpstr>
      <vt:lpstr>Le voile du seul cuir chevelu</vt:lpstr>
      <vt:lpstr>Introduction : Le voile, règle chrétienne ?</vt:lpstr>
      <vt:lpstr>Le voile du seul cuir chevelu (non des cheveux)</vt:lpstr>
      <vt:lpstr>Le voile du seul cuir chevelu (non des cheveux)</vt:lpstr>
      <vt:lpstr>Le voile progressif de la face</vt:lpstr>
      <vt:lpstr>Le voile progressif de la face</vt:lpstr>
      <vt:lpstr>Le voile progressif de la face</vt:lpstr>
      <vt:lpstr>Le voile progressif de la face</vt:lpstr>
      <vt:lpstr>Le voile progressif de la face</vt:lpstr>
      <vt:lpstr>Le voile progressif de la face</vt:lpstr>
      <vt:lpstr>Le voile progressif de la face</vt:lpstr>
      <vt:lpstr>Le voile progressif de la face</vt:lpstr>
      <vt:lpstr>Le voile progressif de la face</vt:lpstr>
      <vt:lpstr>Présentation PowerPoint</vt:lpstr>
      <vt:lpstr>Présentation PowerPoint</vt:lpstr>
      <vt:lpstr>Présentation PowerPoint</vt:lpstr>
      <vt:lpstr>Présentation PowerPoint</vt:lpstr>
      <vt:lpstr>S’il y avait dans le Coran ou la sunna une règle claire, on ne devrait voir qu’une seule solution</vt:lpstr>
      <vt:lpstr>La mode change sans cesse d’un pays à l’autre</vt:lpstr>
      <vt:lpstr>La mode d’un pays à l’autre</vt:lpstr>
      <vt:lpstr>En Iran, les changements de mode ont été brutaux</vt:lpstr>
      <vt:lpstr>Ailleurs, des modes diverses coexistent</vt:lpstr>
      <vt:lpstr>Des modes diverses dans le même corps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ISLAMIC  DIETARY LAWS</dc:title>
  <cp:lastModifiedBy>Jean-François Clément</cp:lastModifiedBy>
  <cp:revision>78</cp:revision>
  <dcterms:modified xsi:type="dcterms:W3CDTF">2023-09-14T17:34:45Z</dcterms:modified>
</cp:coreProperties>
</file>