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xmlns="" val="1905128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4092909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1476031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3134130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16815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439271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3" name="Shape 1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19736540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720413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712960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80" name="Shape 1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288686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5" name="Shape 18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2835738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596134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13888403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7" name="Shape 19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4094206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3" name="Shape 2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40289908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9" name="Shape 2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22561747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30011493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1" name="Shape 2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354247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7" name="Shape 2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35401763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3" name="Shape 23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xmlns="" val="14709976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37019491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3905981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230863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410136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9" name="Shape 1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1596237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3700834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3818549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599921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xmlns="" val="15218857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e de titre">
    <p:bg>
      <p:bgPr>
        <a:gradFill>
          <a:gsLst>
            <a:gs pos="0">
              <a:schemeClr val="lt1"/>
            </a:gs>
            <a:gs pos="100000">
              <a:srgbClr val="9E9E9E"/>
            </a:gs>
          </a:gsLst>
          <a:path path="circle">
            <a:fillToRect l="50000" t="50000" r="50000" b="50000"/>
          </a:path>
          <a:tileRect/>
        </a:gradFill>
        <a:effectLst/>
      </p:bgPr>
    </p:bg>
    <p:spTree>
      <p:nvGrpSpPr>
        <p:cNvPr id="1" name="Shape 12"/>
        <p:cNvGrpSpPr/>
        <p:nvPr/>
      </p:nvGrpSpPr>
      <p:grpSpPr>
        <a:xfrm>
          <a:off x="0" y="0"/>
          <a:ext cx="0" cy="0"/>
          <a:chOff x="0" y="0"/>
          <a:chExt cx="0" cy="0"/>
        </a:xfrm>
      </p:grpSpPr>
      <p:sp>
        <p:nvSpPr>
          <p:cNvPr id="13" name="Shape 13"/>
          <p:cNvSpPr/>
          <p:nvPr/>
        </p:nvSpPr>
        <p:spPr>
          <a:xfrm flipH="1">
            <a:off x="2667000" y="0"/>
            <a:ext cx="6476999" cy="6858000"/>
          </a:xfrm>
          <a:prstGeom prst="rect">
            <a:avLst/>
          </a:prstGeom>
          <a:blipFill rotWithShape="1">
            <a:blip r:embed="rId2">
              <a:alphaModFix amt="43000"/>
            </a:blip>
            <a:tile tx="0" ty="0" sx="50000" sy="50000" flip="none" algn="tl"/>
          </a:blip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Trebuchet MS"/>
              <a:ea typeface="Trebuchet MS"/>
              <a:cs typeface="Trebuchet MS"/>
              <a:sym typeface="Trebuchet MS"/>
            </a:endParaRPr>
          </a:p>
        </p:txBody>
      </p:sp>
      <p:cxnSp>
        <p:nvCxnSpPr>
          <p:cNvPr id="14" name="Shape 14"/>
          <p:cNvCxnSpPr/>
          <p:nvPr/>
        </p:nvCxnSpPr>
        <p:spPr>
          <a:xfrm rot="-5400000">
            <a:off x="-762000" y="3428999"/>
            <a:ext cx="6858000" cy="0"/>
          </a:xfrm>
          <a:prstGeom prst="straightConnector1">
            <a:avLst/>
          </a:prstGeom>
          <a:noFill/>
          <a:ln w="11425" cap="flat" cmpd="sng">
            <a:solidFill>
              <a:srgbClr val="F9F9F9"/>
            </a:solidFill>
            <a:prstDash val="solid"/>
            <a:miter/>
            <a:headEnd type="none" w="med" len="med"/>
            <a:tailEnd type="none" w="med" len="med"/>
          </a:ln>
        </p:spPr>
      </p:cxnSp>
      <p:sp>
        <p:nvSpPr>
          <p:cNvPr id="15" name="Shape 15"/>
          <p:cNvSpPr txBox="1">
            <a:spLocks noGrp="1"/>
          </p:cNvSpPr>
          <p:nvPr>
            <p:ph type="ctrTitle"/>
          </p:nvPr>
        </p:nvSpPr>
        <p:spPr>
          <a:xfrm>
            <a:off x="3366867" y="533400"/>
            <a:ext cx="5105399" cy="2868167"/>
          </a:xfrm>
          <a:prstGeom prst="rect">
            <a:avLst/>
          </a:prstGeom>
          <a:noFill/>
          <a:ln>
            <a:noFill/>
          </a:ln>
        </p:spPr>
        <p:txBody>
          <a:bodyPr lIns="91425" tIns="91425" rIns="91425" bIns="91425" anchor="b" anchorCtr="0"/>
          <a:lstStyle>
            <a:lvl1pPr marL="0" marR="0" lvl="0" indent="0" algn="r" rtl="0">
              <a:spcBef>
                <a:spcPts val="0"/>
              </a:spcBef>
              <a:buClr>
                <a:srgbClr val="FEF7F0"/>
              </a:buClr>
              <a:buFont typeface="Trebuchet MS"/>
              <a:buNone/>
              <a:defRPr sz="42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6" name="Shape 16"/>
          <p:cNvSpPr txBox="1">
            <a:spLocks noGrp="1"/>
          </p:cNvSpPr>
          <p:nvPr>
            <p:ph type="subTitle" idx="1"/>
          </p:nvPr>
        </p:nvSpPr>
        <p:spPr>
          <a:xfrm>
            <a:off x="3354442" y="3539864"/>
            <a:ext cx="5114778" cy="1101247"/>
          </a:xfrm>
          <a:prstGeom prst="rect">
            <a:avLst/>
          </a:prstGeom>
          <a:noFill/>
          <a:ln>
            <a:noFill/>
          </a:ln>
        </p:spPr>
        <p:txBody>
          <a:bodyPr lIns="91425" tIns="91425" rIns="91425" bIns="91425" anchor="t" anchorCtr="0"/>
          <a:lstStyle>
            <a:lvl1pPr marL="0" marR="0" lvl="0" indent="0" algn="r" rtl="0">
              <a:spcBef>
                <a:spcPts val="600"/>
              </a:spcBef>
              <a:buClr>
                <a:schemeClr val="dk2"/>
              </a:buClr>
              <a:buFont typeface="Noto Sans Symbols"/>
              <a:buNone/>
              <a:defRPr sz="2200" b="0" i="0" u="none" strike="noStrike" cap="none">
                <a:solidFill>
                  <a:srgbClr val="FFFFFF"/>
                </a:solidFill>
                <a:latin typeface="Trebuchet MS"/>
                <a:ea typeface="Trebuchet MS"/>
                <a:cs typeface="Trebuchet MS"/>
                <a:sym typeface="Trebuchet MS"/>
              </a:defRPr>
            </a:lvl1pPr>
            <a:lvl2pPr marL="457200" marR="0" lvl="1" indent="0" algn="ctr" rtl="0">
              <a:spcBef>
                <a:spcPts val="500"/>
              </a:spcBef>
              <a:buClr>
                <a:schemeClr val="accent4"/>
              </a:buClr>
              <a:buFont typeface="Noto Sans Symbols"/>
              <a:buNone/>
              <a:defRPr sz="2300" b="0" i="0" u="none" strike="noStrike" cap="none">
                <a:solidFill>
                  <a:srgbClr val="6C6C6C"/>
                </a:solidFill>
                <a:latin typeface="Trebuchet MS"/>
                <a:ea typeface="Trebuchet MS"/>
                <a:cs typeface="Trebuchet MS"/>
                <a:sym typeface="Trebuchet MS"/>
              </a:defRPr>
            </a:lvl2pPr>
            <a:lvl3pPr marL="914400" marR="0" lvl="2" indent="0" algn="ctr" rtl="0">
              <a:spcBef>
                <a:spcPts val="400"/>
              </a:spcBef>
              <a:buClr>
                <a:schemeClr val="accent4"/>
              </a:buClr>
              <a:buFont typeface="Noto Sans Symbols"/>
              <a:buNone/>
              <a:defRPr sz="2000" b="0" i="0" u="none" strike="noStrike" cap="none">
                <a:solidFill>
                  <a:schemeClr val="dk1"/>
                </a:solidFill>
                <a:latin typeface="Trebuchet MS"/>
                <a:ea typeface="Trebuchet MS"/>
                <a:cs typeface="Trebuchet MS"/>
                <a:sym typeface="Trebuchet MS"/>
              </a:defRPr>
            </a:lvl3pPr>
            <a:lvl4pPr marL="1371600" marR="0" lvl="3" indent="0" algn="ctr" rtl="0">
              <a:spcBef>
                <a:spcPts val="400"/>
              </a:spcBef>
              <a:buClr>
                <a:schemeClr val="accent4"/>
              </a:buClr>
              <a:buFont typeface="Noto Sans Symbols"/>
              <a:buNone/>
              <a:defRPr sz="2000" b="0" i="0" u="none" strike="noStrike" cap="none">
                <a:solidFill>
                  <a:srgbClr val="6C6C6C"/>
                </a:solidFill>
                <a:latin typeface="Trebuchet MS"/>
                <a:ea typeface="Trebuchet MS"/>
                <a:cs typeface="Trebuchet MS"/>
                <a:sym typeface="Trebuchet MS"/>
              </a:defRPr>
            </a:lvl4pPr>
            <a:lvl5pPr marL="1828800" marR="0" lvl="4" indent="0" algn="ctr" rtl="0">
              <a:spcBef>
                <a:spcPts val="400"/>
              </a:spcBef>
              <a:buClr>
                <a:schemeClr val="accent4"/>
              </a:buClr>
              <a:buFont typeface="Noto Sans Symbols"/>
              <a:buNone/>
              <a:defRPr sz="1800" b="0" i="0" u="none" strike="noStrike" cap="none">
                <a:solidFill>
                  <a:schemeClr val="dk1"/>
                </a:solidFill>
                <a:latin typeface="Trebuchet MS"/>
                <a:ea typeface="Trebuchet MS"/>
                <a:cs typeface="Trebuchet MS"/>
                <a:sym typeface="Trebuchet MS"/>
              </a:defRPr>
            </a:lvl5pPr>
            <a:lvl6pPr marL="2286000" marR="0" lvl="5" indent="0" algn="ctr" rtl="0">
              <a:spcBef>
                <a:spcPts val="400"/>
              </a:spcBef>
              <a:buClr>
                <a:schemeClr val="accent4"/>
              </a:buClr>
              <a:buFont typeface="Noto Sans Symbols"/>
              <a:buNone/>
              <a:defRPr sz="1800" b="0" i="0" u="none" strike="noStrike" cap="none">
                <a:solidFill>
                  <a:srgbClr val="6C6C6C"/>
                </a:solidFill>
                <a:latin typeface="Trebuchet MS"/>
                <a:ea typeface="Trebuchet MS"/>
                <a:cs typeface="Trebuchet MS"/>
                <a:sym typeface="Trebuchet MS"/>
              </a:defRPr>
            </a:lvl6pPr>
            <a:lvl7pPr marL="2743200" marR="0" lvl="6" indent="0" algn="ctr" rtl="0">
              <a:spcBef>
                <a:spcPts val="320"/>
              </a:spcBef>
              <a:buClr>
                <a:schemeClr val="accent4"/>
              </a:buClr>
              <a:buFont typeface="Noto Sans Symbols"/>
              <a:buNone/>
              <a:defRPr sz="1600" b="0" i="0" u="none" strike="noStrike" cap="none">
                <a:solidFill>
                  <a:schemeClr val="dk1"/>
                </a:solidFill>
                <a:latin typeface="Trebuchet MS"/>
                <a:ea typeface="Trebuchet MS"/>
                <a:cs typeface="Trebuchet MS"/>
                <a:sym typeface="Trebuchet MS"/>
              </a:defRPr>
            </a:lvl7pPr>
            <a:lvl8pPr marL="3200400" marR="0" lvl="7" indent="0" algn="ctr" rtl="0">
              <a:spcBef>
                <a:spcPts val="300"/>
              </a:spcBef>
              <a:buClr>
                <a:schemeClr val="accent4"/>
              </a:buClr>
              <a:buFont typeface="Trebuchet MS"/>
              <a:buNone/>
              <a:defRPr sz="1600" b="0" i="0" u="none" strike="noStrike" cap="none">
                <a:solidFill>
                  <a:srgbClr val="6C6C6C"/>
                </a:solidFill>
                <a:latin typeface="Trebuchet MS"/>
                <a:ea typeface="Trebuchet MS"/>
                <a:cs typeface="Trebuchet MS"/>
                <a:sym typeface="Trebuchet MS"/>
              </a:defRPr>
            </a:lvl8pPr>
            <a:lvl9pPr marL="3657600" marR="0" lvl="8" indent="0" algn="ctr" rtl="0">
              <a:spcBef>
                <a:spcPts val="280"/>
              </a:spcBef>
              <a:buClr>
                <a:schemeClr val="accent4"/>
              </a:buClr>
              <a:buFont typeface="Noto Sans Symbols"/>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7" name="Shape 17"/>
          <p:cNvSpPr txBox="1">
            <a:spLocks noGrp="1"/>
          </p:cNvSpPr>
          <p:nvPr>
            <p:ph type="dt" idx="10"/>
          </p:nvPr>
        </p:nvSpPr>
        <p:spPr>
          <a:xfrm>
            <a:off x="5871223"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rgbClr val="FFFFFF"/>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8" name="Shape 18"/>
          <p:cNvSpPr txBox="1">
            <a:spLocks noGrp="1"/>
          </p:cNvSpPr>
          <p:nvPr>
            <p:ph type="ftr" idx="11"/>
          </p:nvPr>
        </p:nvSpPr>
        <p:spPr>
          <a:xfrm>
            <a:off x="2819400" y="6557946"/>
            <a:ext cx="2927721"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rgbClr val="FFFFFF"/>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9" name="Shape 19"/>
          <p:cNvSpPr txBox="1">
            <a:spLocks noGrp="1"/>
          </p:cNvSpPr>
          <p:nvPr>
            <p:ph type="sldNum" idx="12"/>
          </p:nvPr>
        </p:nvSpPr>
        <p:spPr>
          <a:xfrm>
            <a:off x="7880884"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rgbClr val="FFFFFF"/>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re et texte vertical">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320039"/>
            <a:ext cx="7239000"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5" name="Shape 75"/>
          <p:cNvSpPr txBox="1">
            <a:spLocks noGrp="1"/>
          </p:cNvSpPr>
          <p:nvPr>
            <p:ph type="body" idx="1"/>
          </p:nvPr>
        </p:nvSpPr>
        <p:spPr>
          <a:xfrm rot="5400000">
            <a:off x="1653539" y="413075"/>
            <a:ext cx="4846320" cy="7239000"/>
          </a:xfrm>
          <a:prstGeom prst="rect">
            <a:avLst/>
          </a:prstGeom>
          <a:noFill/>
          <a:ln>
            <a:noFill/>
          </a:ln>
        </p:spPr>
        <p:txBody>
          <a:bodyPr lIns="91425" tIns="91425" rIns="91425" bIns="91425" anchor="t" anchorCtr="0"/>
          <a:lstStyle>
            <a:lvl1pPr marL="274320" marR="0" lvl="0" indent="-153797" algn="l" rtl="0">
              <a:spcBef>
                <a:spcPts val="600"/>
              </a:spcBef>
              <a:buClr>
                <a:schemeClr val="dk2"/>
              </a:buClr>
              <a:buSzPct val="72999"/>
              <a:buFont typeface="Noto Sans Symbols"/>
              <a:buChar char="⦿"/>
              <a:defRPr sz="2600" b="0" i="0" u="none" strike="noStrike" cap="none">
                <a:solidFill>
                  <a:schemeClr val="dk1"/>
                </a:solidFill>
                <a:latin typeface="Trebuchet MS"/>
                <a:ea typeface="Trebuchet MS"/>
                <a:cs typeface="Trebuchet MS"/>
                <a:sym typeface="Trebuchet MS"/>
              </a:defRPr>
            </a:lvl1pPr>
            <a:lvl2pPr marL="521208" marR="0" lvl="1" indent="-112268" algn="l" rtl="0">
              <a:spcBef>
                <a:spcPts val="500"/>
              </a:spcBef>
              <a:buClr>
                <a:schemeClr val="accent4"/>
              </a:buClr>
              <a:buSzPct val="80000"/>
              <a:buFont typeface="Noto Sans Symbols"/>
              <a:buChar char="◼"/>
              <a:defRPr sz="23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76" name="Shape 76"/>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7" name="Shape 77"/>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8" name="Shape 78"/>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Titre vertical et texte">
    <p:spTree>
      <p:nvGrpSpPr>
        <p:cNvPr id="1" name="Shape 79"/>
        <p:cNvGrpSpPr/>
        <p:nvPr/>
      </p:nvGrpSpPr>
      <p:grpSpPr>
        <a:xfrm>
          <a:off x="0" y="0"/>
          <a:ext cx="0" cy="0"/>
          <a:chOff x="0" y="0"/>
          <a:chExt cx="0" cy="0"/>
        </a:xfrm>
      </p:grpSpPr>
      <p:sp>
        <p:nvSpPr>
          <p:cNvPr id="80" name="Shape 80"/>
          <p:cNvSpPr txBox="1">
            <a:spLocks noGrp="1"/>
          </p:cNvSpPr>
          <p:nvPr>
            <p:ph type="title"/>
          </p:nvPr>
        </p:nvSpPr>
        <p:spPr>
          <a:xfrm rot="5400000">
            <a:off x="4389437" y="2438717"/>
            <a:ext cx="5851525" cy="1524000"/>
          </a:xfrm>
          <a:prstGeom prst="rect">
            <a:avLst/>
          </a:prstGeom>
          <a:noFill/>
          <a:ln>
            <a:noFill/>
          </a:ln>
        </p:spPr>
        <p:txBody>
          <a:bodyPr lIns="91425" tIns="91425" rIns="91425" bIns="91425" anchor="t"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1" name="Shape 81"/>
          <p:cNvSpPr txBox="1">
            <a:spLocks noGrp="1"/>
          </p:cNvSpPr>
          <p:nvPr>
            <p:ph type="body" idx="1"/>
          </p:nvPr>
        </p:nvSpPr>
        <p:spPr>
          <a:xfrm rot="5400000">
            <a:off x="541337" y="190504"/>
            <a:ext cx="5851525" cy="6019799"/>
          </a:xfrm>
          <a:prstGeom prst="rect">
            <a:avLst/>
          </a:prstGeom>
          <a:noFill/>
          <a:ln>
            <a:noFill/>
          </a:ln>
        </p:spPr>
        <p:txBody>
          <a:bodyPr lIns="91425" tIns="91425" rIns="91425" bIns="91425" anchor="t" anchorCtr="0"/>
          <a:lstStyle>
            <a:lvl1pPr marL="274320" marR="0" lvl="0" indent="-153797" algn="l" rtl="0">
              <a:spcBef>
                <a:spcPts val="600"/>
              </a:spcBef>
              <a:buClr>
                <a:schemeClr val="dk2"/>
              </a:buClr>
              <a:buSzPct val="72999"/>
              <a:buFont typeface="Noto Sans Symbols"/>
              <a:buChar char="⦿"/>
              <a:defRPr sz="2600" b="0" i="0" u="none" strike="noStrike" cap="none">
                <a:solidFill>
                  <a:schemeClr val="dk1"/>
                </a:solidFill>
                <a:latin typeface="Trebuchet MS"/>
                <a:ea typeface="Trebuchet MS"/>
                <a:cs typeface="Trebuchet MS"/>
                <a:sym typeface="Trebuchet MS"/>
              </a:defRPr>
            </a:lvl1pPr>
            <a:lvl2pPr marL="521208" marR="0" lvl="1" indent="-112268" algn="l" rtl="0">
              <a:spcBef>
                <a:spcPts val="500"/>
              </a:spcBef>
              <a:buClr>
                <a:schemeClr val="accent4"/>
              </a:buClr>
              <a:buSzPct val="80000"/>
              <a:buFont typeface="Noto Sans Symbols"/>
              <a:buChar char="◼"/>
              <a:defRPr sz="23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82" name="Shape 82"/>
          <p:cNvSpPr txBox="1">
            <a:spLocks noGrp="1"/>
          </p:cNvSpPr>
          <p:nvPr>
            <p:ph type="dt" idx="10"/>
          </p:nvPr>
        </p:nvSpPr>
        <p:spPr>
          <a:xfrm>
            <a:off x="4242816"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3" name="Shape 83"/>
          <p:cNvSpPr txBox="1">
            <a:spLocks noGrp="1"/>
          </p:cNvSpPr>
          <p:nvPr>
            <p:ph type="ftr" idx="11"/>
          </p:nvPr>
        </p:nvSpPr>
        <p:spPr>
          <a:xfrm>
            <a:off x="457200" y="6556247"/>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4" name="Shape 84"/>
          <p:cNvSpPr txBox="1">
            <a:spLocks noGrp="1"/>
          </p:cNvSpPr>
          <p:nvPr>
            <p:ph type="sldNum" idx="12"/>
          </p:nvPr>
        </p:nvSpPr>
        <p:spPr>
          <a:xfrm>
            <a:off x="6254496" y="6553200"/>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320039"/>
            <a:ext cx="7239000"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2" name="Shape 22"/>
          <p:cNvSpPr txBox="1">
            <a:spLocks noGrp="1"/>
          </p:cNvSpPr>
          <p:nvPr>
            <p:ph type="body" idx="1"/>
          </p:nvPr>
        </p:nvSpPr>
        <p:spPr>
          <a:xfrm>
            <a:off x="457200" y="1609416"/>
            <a:ext cx="7239000" cy="4846320"/>
          </a:xfrm>
          <a:prstGeom prst="rect">
            <a:avLst/>
          </a:prstGeom>
          <a:noFill/>
          <a:ln>
            <a:noFill/>
          </a:ln>
        </p:spPr>
        <p:txBody>
          <a:bodyPr lIns="91425" tIns="91425" rIns="91425" bIns="91425" anchor="t" anchorCtr="0"/>
          <a:lstStyle>
            <a:lvl1pPr marL="274320" marR="0" lvl="0" indent="-153797" algn="l" rtl="0">
              <a:spcBef>
                <a:spcPts val="600"/>
              </a:spcBef>
              <a:buClr>
                <a:schemeClr val="dk2"/>
              </a:buClr>
              <a:buSzPct val="72999"/>
              <a:buFont typeface="Noto Sans Symbols"/>
              <a:buChar char="⦿"/>
              <a:defRPr sz="2600" b="0" i="0" u="none" strike="noStrike" cap="none">
                <a:solidFill>
                  <a:schemeClr val="dk1"/>
                </a:solidFill>
                <a:latin typeface="Trebuchet MS"/>
                <a:ea typeface="Trebuchet MS"/>
                <a:cs typeface="Trebuchet MS"/>
                <a:sym typeface="Trebuchet MS"/>
              </a:defRPr>
            </a:lvl1pPr>
            <a:lvl2pPr marL="521208" marR="0" lvl="1" indent="-112268" algn="l" rtl="0">
              <a:spcBef>
                <a:spcPts val="500"/>
              </a:spcBef>
              <a:buClr>
                <a:schemeClr val="accent4"/>
              </a:buClr>
              <a:buSzPct val="80000"/>
              <a:buFont typeface="Noto Sans Symbols"/>
              <a:buChar char="◼"/>
              <a:defRPr sz="23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23" name="Shape 23"/>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4" name="Shape 24"/>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5" name="Shape 25"/>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Titre de section">
    <p:bg>
      <p:bgPr>
        <a:solidFill>
          <a:schemeClr val="lt1"/>
        </a:solidFill>
        <a:effectLst/>
      </p:bgPr>
    </p:bg>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1066800" y="2821836"/>
            <a:ext cx="6255487" cy="1362075"/>
          </a:xfrm>
          <a:prstGeom prst="rect">
            <a:avLst/>
          </a:prstGeom>
          <a:noFill/>
          <a:ln>
            <a:noFill/>
          </a:ln>
        </p:spPr>
        <p:txBody>
          <a:bodyPr lIns="91425" tIns="91425" rIns="91425" bIns="91425" anchor="t" anchorCtr="0"/>
          <a:lstStyle>
            <a:lvl1pPr marL="0" marR="0" lvl="0" indent="0" algn="r" rtl="0">
              <a:spcBef>
                <a:spcPts val="0"/>
              </a:spcBef>
              <a:buClr>
                <a:srgbClr val="FEF7F0"/>
              </a:buClr>
              <a:buFont typeface="Trebuchet MS"/>
              <a:buNone/>
              <a:defRPr sz="42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8" name="Shape 28"/>
          <p:cNvSpPr txBox="1">
            <a:spLocks noGrp="1"/>
          </p:cNvSpPr>
          <p:nvPr>
            <p:ph type="body" idx="1"/>
          </p:nvPr>
        </p:nvSpPr>
        <p:spPr>
          <a:xfrm>
            <a:off x="1066800" y="1905000"/>
            <a:ext cx="6255487" cy="743506"/>
          </a:xfrm>
          <a:prstGeom prst="rect">
            <a:avLst/>
          </a:prstGeom>
          <a:noFill/>
          <a:ln>
            <a:noFill/>
          </a:ln>
        </p:spPr>
        <p:txBody>
          <a:bodyPr lIns="91425" tIns="91425" rIns="91425" bIns="91425" anchor="b" anchorCtr="0"/>
          <a:lstStyle>
            <a:lvl1pPr marL="0" marR="0" lvl="0" indent="0" algn="r" rtl="0">
              <a:spcBef>
                <a:spcPts val="600"/>
              </a:spcBef>
              <a:buClr>
                <a:schemeClr val="dk2"/>
              </a:buClr>
              <a:buFont typeface="Noto Sans Symbols"/>
              <a:buNone/>
              <a:defRPr sz="2000" b="0" i="0" u="none" strike="noStrike" cap="none">
                <a:solidFill>
                  <a:schemeClr val="dk1"/>
                </a:solidFill>
                <a:latin typeface="Trebuchet MS"/>
                <a:ea typeface="Trebuchet MS"/>
                <a:cs typeface="Trebuchet MS"/>
                <a:sym typeface="Trebuchet MS"/>
              </a:defRPr>
            </a:lvl1pPr>
            <a:lvl2pPr marL="521208" marR="0" lvl="1" indent="-229108" algn="l" rtl="0">
              <a:spcBef>
                <a:spcPts val="500"/>
              </a:spcBef>
              <a:buClr>
                <a:schemeClr val="accent4"/>
              </a:buClr>
              <a:buFont typeface="Noto Sans Symbols"/>
              <a:buNone/>
              <a:defRPr sz="1800" b="0" i="0" u="none" strike="noStrike" cap="none">
                <a:solidFill>
                  <a:srgbClr val="888888"/>
                </a:solidFill>
                <a:latin typeface="Trebuchet MS"/>
                <a:ea typeface="Trebuchet MS"/>
                <a:cs typeface="Trebuchet MS"/>
                <a:sym typeface="Trebuchet MS"/>
              </a:defRPr>
            </a:lvl2pPr>
            <a:lvl3pPr marL="758952" marR="0" lvl="2" indent="-238251" algn="l" rtl="0">
              <a:spcBef>
                <a:spcPts val="400"/>
              </a:spcBef>
              <a:buClr>
                <a:schemeClr val="accent4"/>
              </a:buClr>
              <a:buFont typeface="Noto Sans Symbols"/>
              <a:buNone/>
              <a:defRPr sz="1600" b="0" i="0" u="none" strike="noStrike" cap="none">
                <a:solidFill>
                  <a:srgbClr val="888888"/>
                </a:solidFill>
                <a:latin typeface="Trebuchet MS"/>
                <a:ea typeface="Trebuchet MS"/>
                <a:cs typeface="Trebuchet MS"/>
                <a:sym typeface="Trebuchet MS"/>
              </a:defRPr>
            </a:lvl3pPr>
            <a:lvl4pPr marL="1005839" marR="0" lvl="3" indent="-231139" algn="l" rtl="0">
              <a:spcBef>
                <a:spcPts val="280"/>
              </a:spcBef>
              <a:buClr>
                <a:schemeClr val="accent4"/>
              </a:buClr>
              <a:buFont typeface="Noto Sans Symbols"/>
              <a:buNone/>
              <a:defRPr sz="1400" b="0" i="0" u="none" strike="noStrike" cap="none">
                <a:solidFill>
                  <a:srgbClr val="888888"/>
                </a:solidFill>
                <a:latin typeface="Trebuchet MS"/>
                <a:ea typeface="Trebuchet MS"/>
                <a:cs typeface="Trebuchet MS"/>
                <a:sym typeface="Trebuchet MS"/>
              </a:defRPr>
            </a:lvl4pPr>
            <a:lvl5pPr marL="1280160" marR="0" lvl="4" indent="-238760" algn="l" rtl="0">
              <a:spcBef>
                <a:spcPts val="400"/>
              </a:spcBef>
              <a:buClr>
                <a:schemeClr val="accent4"/>
              </a:buClr>
              <a:buFont typeface="Noto Sans Symbols"/>
              <a:buNone/>
              <a:defRPr sz="1400" b="0" i="0" u="none" strike="noStrike" cap="none">
                <a:solidFill>
                  <a:srgbClr val="888888"/>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29" name="Shape 29"/>
          <p:cNvSpPr txBox="1">
            <a:spLocks noGrp="1"/>
          </p:cNvSpPr>
          <p:nvPr>
            <p:ph type="dt" idx="10"/>
          </p:nvPr>
        </p:nvSpPr>
        <p:spPr>
          <a:xfrm>
            <a:off x="4724237" y="6556810"/>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0" name="Shape 30"/>
          <p:cNvSpPr txBox="1">
            <a:spLocks noGrp="1"/>
          </p:cNvSpPr>
          <p:nvPr>
            <p:ph type="ftr" idx="11"/>
          </p:nvPr>
        </p:nvSpPr>
        <p:spPr>
          <a:xfrm>
            <a:off x="1735358" y="6556810"/>
            <a:ext cx="2895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1" name="Shape 31"/>
          <p:cNvSpPr txBox="1">
            <a:spLocks noGrp="1"/>
          </p:cNvSpPr>
          <p:nvPr>
            <p:ph type="sldNum" idx="12"/>
          </p:nvPr>
        </p:nvSpPr>
        <p:spPr>
          <a:xfrm>
            <a:off x="6733952" y="6555111"/>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Deux contenus">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57200" y="320039"/>
            <a:ext cx="7242048"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4" name="Shape 34"/>
          <p:cNvSpPr txBox="1">
            <a:spLocks noGrp="1"/>
          </p:cNvSpPr>
          <p:nvPr>
            <p:ph type="body" idx="1"/>
          </p:nvPr>
        </p:nvSpPr>
        <p:spPr>
          <a:xfrm>
            <a:off x="457200" y="1600200"/>
            <a:ext cx="3520440" cy="4525963"/>
          </a:xfrm>
          <a:prstGeom prst="rect">
            <a:avLst/>
          </a:prstGeom>
          <a:noFill/>
          <a:ln>
            <a:noFill/>
          </a:ln>
        </p:spPr>
        <p:txBody>
          <a:bodyPr lIns="91425" tIns="91425" rIns="91425" bIns="91425" anchor="t" anchorCtr="0"/>
          <a:lstStyle>
            <a:lvl1pPr marL="274320" marR="0" lvl="0" indent="-144526" algn="l" rtl="0">
              <a:spcBef>
                <a:spcPts val="600"/>
              </a:spcBef>
              <a:buClr>
                <a:schemeClr val="dk2"/>
              </a:buClr>
              <a:buSzPct val="73000"/>
              <a:buFont typeface="Noto Sans Symbols"/>
              <a:buChar char="⦿"/>
              <a:defRPr sz="2800" b="0" i="0" u="none" strike="noStrike" cap="none">
                <a:solidFill>
                  <a:schemeClr val="dk1"/>
                </a:solidFill>
                <a:latin typeface="Trebuchet MS"/>
                <a:ea typeface="Trebuchet MS"/>
                <a:cs typeface="Trebuchet MS"/>
                <a:sym typeface="Trebuchet MS"/>
              </a:defRPr>
            </a:lvl1pPr>
            <a:lvl2pPr marL="521208" marR="0" lvl="1" indent="-107188" algn="l" rtl="0">
              <a:spcBef>
                <a:spcPts val="500"/>
              </a:spcBef>
              <a:buClr>
                <a:schemeClr val="accent4"/>
              </a:buClr>
              <a:buSzPct val="80000"/>
              <a:buFont typeface="Noto Sans Symbols"/>
              <a:buChar char="◼"/>
              <a:defRPr sz="24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39700" algn="l" rtl="0">
              <a:spcBef>
                <a:spcPts val="36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35" name="Shape 35"/>
          <p:cNvSpPr txBox="1">
            <a:spLocks noGrp="1"/>
          </p:cNvSpPr>
          <p:nvPr>
            <p:ph type="body" idx="2"/>
          </p:nvPr>
        </p:nvSpPr>
        <p:spPr>
          <a:xfrm>
            <a:off x="4178807" y="1600200"/>
            <a:ext cx="3520440" cy="4525963"/>
          </a:xfrm>
          <a:prstGeom prst="rect">
            <a:avLst/>
          </a:prstGeom>
          <a:noFill/>
          <a:ln>
            <a:noFill/>
          </a:ln>
        </p:spPr>
        <p:txBody>
          <a:bodyPr lIns="91425" tIns="91425" rIns="91425" bIns="91425" anchor="t" anchorCtr="0"/>
          <a:lstStyle>
            <a:lvl1pPr marL="274320" marR="0" lvl="0" indent="-144526" algn="l" rtl="0">
              <a:spcBef>
                <a:spcPts val="600"/>
              </a:spcBef>
              <a:buClr>
                <a:schemeClr val="dk2"/>
              </a:buClr>
              <a:buSzPct val="73000"/>
              <a:buFont typeface="Noto Sans Symbols"/>
              <a:buChar char="⦿"/>
              <a:defRPr sz="2800" b="0" i="0" u="none" strike="noStrike" cap="none">
                <a:solidFill>
                  <a:schemeClr val="dk1"/>
                </a:solidFill>
                <a:latin typeface="Trebuchet MS"/>
                <a:ea typeface="Trebuchet MS"/>
                <a:cs typeface="Trebuchet MS"/>
                <a:sym typeface="Trebuchet MS"/>
              </a:defRPr>
            </a:lvl1pPr>
            <a:lvl2pPr marL="521208" marR="0" lvl="1" indent="-107188" algn="l" rtl="0">
              <a:spcBef>
                <a:spcPts val="500"/>
              </a:spcBef>
              <a:buClr>
                <a:schemeClr val="accent4"/>
              </a:buClr>
              <a:buSzPct val="80000"/>
              <a:buFont typeface="Noto Sans Symbols"/>
              <a:buChar char="◼"/>
              <a:defRPr sz="24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39700" algn="l" rtl="0">
              <a:spcBef>
                <a:spcPts val="36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36" name="Shape 36"/>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7" name="Shape 37"/>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8" name="Shape 38"/>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a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320039"/>
            <a:ext cx="7242048"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1" name="Shape 41"/>
          <p:cNvSpPr txBox="1">
            <a:spLocks noGrp="1"/>
          </p:cNvSpPr>
          <p:nvPr>
            <p:ph type="body" idx="1"/>
          </p:nvPr>
        </p:nvSpPr>
        <p:spPr>
          <a:xfrm>
            <a:off x="457200" y="5867400"/>
            <a:ext cx="3520440" cy="457200"/>
          </a:xfrm>
          <a:prstGeom prst="rect">
            <a:avLst/>
          </a:prstGeom>
          <a:noFill/>
          <a:ln w="12700"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600"/>
              </a:spcBef>
              <a:buClr>
                <a:schemeClr val="dk2"/>
              </a:buClr>
              <a:buFont typeface="Noto Sans Symbols"/>
              <a:buNone/>
              <a:defRPr sz="1800" b="1" i="0" u="none" strike="noStrike" cap="none">
                <a:solidFill>
                  <a:schemeClr val="dk2"/>
                </a:solidFill>
                <a:latin typeface="Trebuchet MS"/>
                <a:ea typeface="Trebuchet MS"/>
                <a:cs typeface="Trebuchet MS"/>
                <a:sym typeface="Trebuchet MS"/>
              </a:defRPr>
            </a:lvl1pPr>
            <a:lvl2pPr marL="521208" marR="0" lvl="1" indent="-229108" algn="l" rtl="0">
              <a:spcBef>
                <a:spcPts val="500"/>
              </a:spcBef>
              <a:buClr>
                <a:schemeClr val="accent4"/>
              </a:buClr>
              <a:buFont typeface="Noto Sans Symbols"/>
              <a:buNone/>
              <a:defRPr sz="2000" b="1" i="0" u="none" strike="noStrike" cap="none">
                <a:solidFill>
                  <a:srgbClr val="6C6C6C"/>
                </a:solidFill>
                <a:latin typeface="Trebuchet MS"/>
                <a:ea typeface="Trebuchet MS"/>
                <a:cs typeface="Trebuchet MS"/>
                <a:sym typeface="Trebuchet MS"/>
              </a:defRPr>
            </a:lvl2pPr>
            <a:lvl3pPr marL="758952" marR="0" lvl="2" indent="-238251" algn="l" rtl="0">
              <a:spcBef>
                <a:spcPts val="400"/>
              </a:spcBef>
              <a:buClr>
                <a:schemeClr val="accent4"/>
              </a:buClr>
              <a:buFont typeface="Noto Sans Symbols"/>
              <a:buNone/>
              <a:defRPr sz="1800" b="1" i="0" u="none" strike="noStrike" cap="none">
                <a:solidFill>
                  <a:schemeClr val="dk1"/>
                </a:solidFill>
                <a:latin typeface="Trebuchet MS"/>
                <a:ea typeface="Trebuchet MS"/>
                <a:cs typeface="Trebuchet MS"/>
                <a:sym typeface="Trebuchet MS"/>
              </a:defRPr>
            </a:lvl3pPr>
            <a:lvl4pPr marL="1005839" marR="0" lvl="3" indent="-231139" algn="l" rtl="0">
              <a:spcBef>
                <a:spcPts val="320"/>
              </a:spcBef>
              <a:buClr>
                <a:schemeClr val="accent4"/>
              </a:buClr>
              <a:buFont typeface="Noto Sans Symbols"/>
              <a:buNone/>
              <a:defRPr sz="1600" b="1" i="0" u="none" strike="noStrike" cap="none">
                <a:solidFill>
                  <a:srgbClr val="6C6C6C"/>
                </a:solidFill>
                <a:latin typeface="Trebuchet MS"/>
                <a:ea typeface="Trebuchet MS"/>
                <a:cs typeface="Trebuchet MS"/>
                <a:sym typeface="Trebuchet MS"/>
              </a:defRPr>
            </a:lvl4pPr>
            <a:lvl5pPr marL="1280160" marR="0" lvl="4" indent="-238760" algn="l" rtl="0">
              <a:spcBef>
                <a:spcPts val="400"/>
              </a:spcBef>
              <a:buClr>
                <a:schemeClr val="accent4"/>
              </a:buClr>
              <a:buFont typeface="Noto Sans Symbols"/>
              <a:buNone/>
              <a:defRPr sz="1600" b="1"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42" name="Shape 42"/>
          <p:cNvSpPr txBox="1">
            <a:spLocks noGrp="1"/>
          </p:cNvSpPr>
          <p:nvPr>
            <p:ph type="body" idx="2"/>
          </p:nvPr>
        </p:nvSpPr>
        <p:spPr>
          <a:xfrm>
            <a:off x="4178807" y="5867400"/>
            <a:ext cx="3520440" cy="457200"/>
          </a:xfrm>
          <a:prstGeom prst="rect">
            <a:avLst/>
          </a:prstGeom>
          <a:noFill/>
          <a:ln w="12700" cap="flat" cmpd="sng">
            <a:solidFill>
              <a:schemeClr val="dk2"/>
            </a:solidFill>
            <a:prstDash val="solid"/>
            <a:round/>
            <a:headEnd type="none" w="med" len="med"/>
            <a:tailEnd type="none" w="med" len="med"/>
          </a:ln>
        </p:spPr>
        <p:txBody>
          <a:bodyPr lIns="91425" tIns="91425" rIns="91425" bIns="91425" anchor="ctr" anchorCtr="0"/>
          <a:lstStyle>
            <a:lvl1pPr marL="0" marR="0" lvl="0" indent="0" algn="ctr" rtl="0">
              <a:spcBef>
                <a:spcPts val="600"/>
              </a:spcBef>
              <a:buClr>
                <a:schemeClr val="dk2"/>
              </a:buClr>
              <a:buFont typeface="Noto Sans Symbols"/>
              <a:buNone/>
              <a:defRPr sz="1800" b="1" i="0" u="none" strike="noStrike" cap="none">
                <a:solidFill>
                  <a:schemeClr val="dk2"/>
                </a:solidFill>
                <a:latin typeface="Trebuchet MS"/>
                <a:ea typeface="Trebuchet MS"/>
                <a:cs typeface="Trebuchet MS"/>
                <a:sym typeface="Trebuchet MS"/>
              </a:defRPr>
            </a:lvl1pPr>
            <a:lvl2pPr marL="521208" marR="0" lvl="1" indent="-229108" algn="l" rtl="0">
              <a:spcBef>
                <a:spcPts val="500"/>
              </a:spcBef>
              <a:buClr>
                <a:schemeClr val="accent4"/>
              </a:buClr>
              <a:buFont typeface="Noto Sans Symbols"/>
              <a:buNone/>
              <a:defRPr sz="2000" b="1" i="0" u="none" strike="noStrike" cap="none">
                <a:solidFill>
                  <a:srgbClr val="6C6C6C"/>
                </a:solidFill>
                <a:latin typeface="Trebuchet MS"/>
                <a:ea typeface="Trebuchet MS"/>
                <a:cs typeface="Trebuchet MS"/>
                <a:sym typeface="Trebuchet MS"/>
              </a:defRPr>
            </a:lvl2pPr>
            <a:lvl3pPr marL="758952" marR="0" lvl="2" indent="-238251" algn="l" rtl="0">
              <a:spcBef>
                <a:spcPts val="400"/>
              </a:spcBef>
              <a:buClr>
                <a:schemeClr val="accent4"/>
              </a:buClr>
              <a:buFont typeface="Noto Sans Symbols"/>
              <a:buNone/>
              <a:defRPr sz="1800" b="1" i="0" u="none" strike="noStrike" cap="none">
                <a:solidFill>
                  <a:schemeClr val="dk1"/>
                </a:solidFill>
                <a:latin typeface="Trebuchet MS"/>
                <a:ea typeface="Trebuchet MS"/>
                <a:cs typeface="Trebuchet MS"/>
                <a:sym typeface="Trebuchet MS"/>
              </a:defRPr>
            </a:lvl3pPr>
            <a:lvl4pPr marL="1005839" marR="0" lvl="3" indent="-231139" algn="l" rtl="0">
              <a:spcBef>
                <a:spcPts val="320"/>
              </a:spcBef>
              <a:buClr>
                <a:schemeClr val="accent4"/>
              </a:buClr>
              <a:buFont typeface="Noto Sans Symbols"/>
              <a:buNone/>
              <a:defRPr sz="1600" b="1" i="0" u="none" strike="noStrike" cap="none">
                <a:solidFill>
                  <a:srgbClr val="6C6C6C"/>
                </a:solidFill>
                <a:latin typeface="Trebuchet MS"/>
                <a:ea typeface="Trebuchet MS"/>
                <a:cs typeface="Trebuchet MS"/>
                <a:sym typeface="Trebuchet MS"/>
              </a:defRPr>
            </a:lvl4pPr>
            <a:lvl5pPr marL="1280160" marR="0" lvl="4" indent="-238760" algn="l" rtl="0">
              <a:spcBef>
                <a:spcPts val="400"/>
              </a:spcBef>
              <a:buClr>
                <a:schemeClr val="accent4"/>
              </a:buClr>
              <a:buFont typeface="Noto Sans Symbols"/>
              <a:buNone/>
              <a:defRPr sz="1600" b="1"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43" name="Shape 43"/>
          <p:cNvSpPr txBox="1">
            <a:spLocks noGrp="1"/>
          </p:cNvSpPr>
          <p:nvPr>
            <p:ph type="body" idx="3"/>
          </p:nvPr>
        </p:nvSpPr>
        <p:spPr>
          <a:xfrm>
            <a:off x="457200" y="1711840"/>
            <a:ext cx="3520440" cy="4114800"/>
          </a:xfrm>
          <a:prstGeom prst="rect">
            <a:avLst/>
          </a:prstGeom>
          <a:noFill/>
          <a:ln>
            <a:noFill/>
          </a:ln>
        </p:spPr>
        <p:txBody>
          <a:bodyPr lIns="91425" tIns="91425" rIns="91425" bIns="91425" anchor="t" anchorCtr="0"/>
          <a:lstStyle>
            <a:lvl1pPr marL="274320" marR="0" lvl="0" indent="-163068" algn="l" rtl="0">
              <a:spcBef>
                <a:spcPts val="600"/>
              </a:spcBef>
              <a:buClr>
                <a:schemeClr val="dk2"/>
              </a:buClr>
              <a:buSzPct val="73000"/>
              <a:buFont typeface="Noto Sans Symbols"/>
              <a:buChar char="⦿"/>
              <a:defRPr sz="2400" b="0" i="0" u="none" strike="noStrike" cap="none">
                <a:solidFill>
                  <a:schemeClr val="dk1"/>
                </a:solidFill>
                <a:latin typeface="Trebuchet MS"/>
                <a:ea typeface="Trebuchet MS"/>
                <a:cs typeface="Trebuchet MS"/>
                <a:sym typeface="Trebuchet MS"/>
              </a:defRPr>
            </a:lvl1pPr>
            <a:lvl2pPr marL="521208" marR="0" lvl="1" indent="-127508" algn="l" rtl="0">
              <a:spcBef>
                <a:spcPts val="5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2pPr>
            <a:lvl3pPr marL="758952" marR="0" lvl="2" indent="-169671" algn="l" rtl="0">
              <a:spcBef>
                <a:spcPts val="400"/>
              </a:spcBef>
              <a:buClr>
                <a:schemeClr val="accent4"/>
              </a:buClr>
              <a:buSzPct val="60000"/>
              <a:buFont typeface="Noto Sans Symbols"/>
              <a:buChar char="•"/>
              <a:defRPr sz="1800" b="0" i="0" u="none" strike="noStrike" cap="none">
                <a:solidFill>
                  <a:schemeClr val="dk1"/>
                </a:solidFill>
                <a:latin typeface="Trebuchet MS"/>
                <a:ea typeface="Trebuchet MS"/>
                <a:cs typeface="Trebuchet MS"/>
                <a:sym typeface="Trebuchet MS"/>
              </a:defRPr>
            </a:lvl3pPr>
            <a:lvl4pPr marL="1005839" marR="0" lvl="3" indent="-149859" algn="l" rtl="0">
              <a:spcBef>
                <a:spcPts val="320"/>
              </a:spcBef>
              <a:buClr>
                <a:schemeClr val="accent4"/>
              </a:buClr>
              <a:buSzPct val="80000"/>
              <a:buFont typeface="Noto Sans Symbols"/>
              <a:buChar char="●"/>
              <a:defRPr sz="1600" b="0" i="0" u="none" strike="noStrike" cap="none">
                <a:solidFill>
                  <a:srgbClr val="6C6C6C"/>
                </a:solidFill>
                <a:latin typeface="Trebuchet MS"/>
                <a:ea typeface="Trebuchet MS"/>
                <a:cs typeface="Trebuchet MS"/>
                <a:sym typeface="Trebuchet MS"/>
              </a:defRPr>
            </a:lvl4pPr>
            <a:lvl5pPr marL="1280160" marR="0" lvl="4" indent="-167640" algn="l" rtl="0">
              <a:spcBef>
                <a:spcPts val="400"/>
              </a:spcBef>
              <a:buClr>
                <a:schemeClr val="accent4"/>
              </a:buClr>
              <a:buSzPct val="70000"/>
              <a:buFont typeface="Noto Sans Symbols"/>
              <a:buChar char="◉"/>
              <a:defRPr sz="16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44" name="Shape 44"/>
          <p:cNvSpPr txBox="1">
            <a:spLocks noGrp="1"/>
          </p:cNvSpPr>
          <p:nvPr>
            <p:ph type="body" idx="4"/>
          </p:nvPr>
        </p:nvSpPr>
        <p:spPr>
          <a:xfrm>
            <a:off x="4178807" y="1711840"/>
            <a:ext cx="3520440" cy="4114800"/>
          </a:xfrm>
          <a:prstGeom prst="rect">
            <a:avLst/>
          </a:prstGeom>
          <a:noFill/>
          <a:ln>
            <a:noFill/>
          </a:ln>
        </p:spPr>
        <p:txBody>
          <a:bodyPr lIns="91425" tIns="91425" rIns="91425" bIns="91425" anchor="t" anchorCtr="0"/>
          <a:lstStyle>
            <a:lvl1pPr marL="274320" marR="0" lvl="0" indent="-163068" algn="l" rtl="0">
              <a:spcBef>
                <a:spcPts val="600"/>
              </a:spcBef>
              <a:buClr>
                <a:schemeClr val="dk2"/>
              </a:buClr>
              <a:buSzPct val="73000"/>
              <a:buFont typeface="Noto Sans Symbols"/>
              <a:buChar char="⦿"/>
              <a:defRPr sz="2400" b="0" i="0" u="none" strike="noStrike" cap="none">
                <a:solidFill>
                  <a:schemeClr val="dk1"/>
                </a:solidFill>
                <a:latin typeface="Trebuchet MS"/>
                <a:ea typeface="Trebuchet MS"/>
                <a:cs typeface="Trebuchet MS"/>
                <a:sym typeface="Trebuchet MS"/>
              </a:defRPr>
            </a:lvl1pPr>
            <a:lvl2pPr marL="521208" marR="0" lvl="1" indent="-127508" algn="l" rtl="0">
              <a:spcBef>
                <a:spcPts val="5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2pPr>
            <a:lvl3pPr marL="758952" marR="0" lvl="2" indent="-169671" algn="l" rtl="0">
              <a:spcBef>
                <a:spcPts val="400"/>
              </a:spcBef>
              <a:buClr>
                <a:schemeClr val="accent4"/>
              </a:buClr>
              <a:buSzPct val="60000"/>
              <a:buFont typeface="Noto Sans Symbols"/>
              <a:buChar char="•"/>
              <a:defRPr sz="1800" b="0" i="0" u="none" strike="noStrike" cap="none">
                <a:solidFill>
                  <a:schemeClr val="dk1"/>
                </a:solidFill>
                <a:latin typeface="Trebuchet MS"/>
                <a:ea typeface="Trebuchet MS"/>
                <a:cs typeface="Trebuchet MS"/>
                <a:sym typeface="Trebuchet MS"/>
              </a:defRPr>
            </a:lvl3pPr>
            <a:lvl4pPr marL="1005839" marR="0" lvl="3" indent="-149859" algn="l" rtl="0">
              <a:spcBef>
                <a:spcPts val="320"/>
              </a:spcBef>
              <a:buClr>
                <a:schemeClr val="accent4"/>
              </a:buClr>
              <a:buSzPct val="80000"/>
              <a:buFont typeface="Noto Sans Symbols"/>
              <a:buChar char="●"/>
              <a:defRPr sz="1600" b="0" i="0" u="none" strike="noStrike" cap="none">
                <a:solidFill>
                  <a:srgbClr val="6C6C6C"/>
                </a:solidFill>
                <a:latin typeface="Trebuchet MS"/>
                <a:ea typeface="Trebuchet MS"/>
                <a:cs typeface="Trebuchet MS"/>
                <a:sym typeface="Trebuchet MS"/>
              </a:defRPr>
            </a:lvl4pPr>
            <a:lvl5pPr marL="1280160" marR="0" lvl="4" indent="-167640" algn="l" rtl="0">
              <a:spcBef>
                <a:spcPts val="400"/>
              </a:spcBef>
              <a:buClr>
                <a:schemeClr val="accent4"/>
              </a:buClr>
              <a:buSzPct val="70000"/>
              <a:buFont typeface="Noto Sans Symbols"/>
              <a:buChar char="◉"/>
              <a:defRPr sz="16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45" name="Shape 45"/>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6" name="Shape 46"/>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7" name="Shape 47"/>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re seul">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320039"/>
            <a:ext cx="7242048"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0" name="Shape 50"/>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1" name="Shape 51"/>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2" name="Shape 52"/>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Vide">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5" name="Shape 55"/>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6" name="Shape 56"/>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u avec légende">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28600"/>
            <a:ext cx="5897880" cy="117348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24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9" name="Shape 59"/>
          <p:cNvSpPr txBox="1">
            <a:spLocks noGrp="1"/>
          </p:cNvSpPr>
          <p:nvPr>
            <p:ph type="body" idx="1"/>
          </p:nvPr>
        </p:nvSpPr>
        <p:spPr>
          <a:xfrm>
            <a:off x="457200" y="1497416"/>
            <a:ext cx="5897880" cy="602511"/>
          </a:xfrm>
          <a:prstGeom prst="rect">
            <a:avLst/>
          </a:prstGeom>
          <a:noFill/>
          <a:ln>
            <a:noFill/>
          </a:ln>
        </p:spPr>
        <p:txBody>
          <a:bodyPr lIns="91425" tIns="91425" rIns="91425" bIns="91425" anchor="t" anchorCtr="0"/>
          <a:lstStyle>
            <a:lvl1pPr marL="0" marR="0" lvl="0" indent="0" algn="l" rtl="0">
              <a:spcBef>
                <a:spcPts val="0"/>
              </a:spcBef>
              <a:spcAft>
                <a:spcPts val="0"/>
              </a:spcAft>
              <a:buClr>
                <a:schemeClr val="dk2"/>
              </a:buClr>
              <a:buFont typeface="Noto Sans Symbols"/>
              <a:buNone/>
              <a:defRPr sz="1400" b="0" i="0" u="none" strike="noStrike" cap="none">
                <a:solidFill>
                  <a:schemeClr val="dk1"/>
                </a:solidFill>
                <a:latin typeface="Trebuchet MS"/>
                <a:ea typeface="Trebuchet MS"/>
                <a:cs typeface="Trebuchet MS"/>
                <a:sym typeface="Trebuchet MS"/>
              </a:defRPr>
            </a:lvl1pPr>
            <a:lvl2pPr marL="521208" marR="0" lvl="1" indent="-229108" algn="l" rtl="0">
              <a:spcBef>
                <a:spcPts val="500"/>
              </a:spcBef>
              <a:buClr>
                <a:schemeClr val="accent4"/>
              </a:buClr>
              <a:buFont typeface="Noto Sans Symbols"/>
              <a:buNone/>
              <a:defRPr sz="1200" b="0" i="0" u="none" strike="noStrike" cap="none">
                <a:solidFill>
                  <a:srgbClr val="6C6C6C"/>
                </a:solidFill>
                <a:latin typeface="Trebuchet MS"/>
                <a:ea typeface="Trebuchet MS"/>
                <a:cs typeface="Trebuchet MS"/>
                <a:sym typeface="Trebuchet MS"/>
              </a:defRPr>
            </a:lvl2pPr>
            <a:lvl3pPr marL="758952" marR="0" lvl="2" indent="-238251" algn="l" rtl="0">
              <a:spcBef>
                <a:spcPts val="400"/>
              </a:spcBef>
              <a:buClr>
                <a:schemeClr val="accent4"/>
              </a:buClr>
              <a:buFont typeface="Noto Sans Symbols"/>
              <a:buNone/>
              <a:defRPr sz="1000" b="0" i="0" u="none" strike="noStrike" cap="none">
                <a:solidFill>
                  <a:schemeClr val="dk1"/>
                </a:solidFill>
                <a:latin typeface="Trebuchet MS"/>
                <a:ea typeface="Trebuchet MS"/>
                <a:cs typeface="Trebuchet MS"/>
                <a:sym typeface="Trebuchet MS"/>
              </a:defRPr>
            </a:lvl3pPr>
            <a:lvl4pPr marL="1005839" marR="0" lvl="3" indent="-231139" algn="l" rtl="0">
              <a:spcBef>
                <a:spcPts val="180"/>
              </a:spcBef>
              <a:buClr>
                <a:schemeClr val="accent4"/>
              </a:buClr>
              <a:buFont typeface="Noto Sans Symbols"/>
              <a:buNone/>
              <a:defRPr sz="900" b="0" i="0" u="none" strike="noStrike" cap="none">
                <a:solidFill>
                  <a:srgbClr val="6C6C6C"/>
                </a:solidFill>
                <a:latin typeface="Trebuchet MS"/>
                <a:ea typeface="Trebuchet MS"/>
                <a:cs typeface="Trebuchet MS"/>
                <a:sym typeface="Trebuchet MS"/>
              </a:defRPr>
            </a:lvl4pPr>
            <a:lvl5pPr marL="1280160" marR="0" lvl="4" indent="-238760" algn="l" rtl="0">
              <a:spcBef>
                <a:spcPts val="400"/>
              </a:spcBef>
              <a:buClr>
                <a:schemeClr val="accent4"/>
              </a:buClr>
              <a:buFont typeface="Noto Sans Symbols"/>
              <a:buNone/>
              <a:defRPr sz="9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60" name="Shape 60"/>
          <p:cNvSpPr txBox="1">
            <a:spLocks noGrp="1"/>
          </p:cNvSpPr>
          <p:nvPr>
            <p:ph type="body" idx="2"/>
          </p:nvPr>
        </p:nvSpPr>
        <p:spPr>
          <a:xfrm>
            <a:off x="457200" y="2133600"/>
            <a:ext cx="7239000" cy="4371752"/>
          </a:xfrm>
          <a:prstGeom prst="rect">
            <a:avLst/>
          </a:prstGeom>
          <a:noFill/>
          <a:ln>
            <a:noFill/>
          </a:ln>
        </p:spPr>
        <p:txBody>
          <a:bodyPr lIns="91425" tIns="91425" rIns="91425" bIns="91425" anchor="t" anchorCtr="0"/>
          <a:lstStyle>
            <a:lvl1pPr marL="274320" marR="0" lvl="0" indent="-125984" algn="l" rtl="0">
              <a:spcBef>
                <a:spcPts val="600"/>
              </a:spcBef>
              <a:buClr>
                <a:schemeClr val="dk2"/>
              </a:buClr>
              <a:buSzPct val="73000"/>
              <a:buFont typeface="Noto Sans Symbols"/>
              <a:buChar char="⦿"/>
              <a:defRPr sz="3200" b="0" i="0" u="none" strike="noStrike" cap="none">
                <a:solidFill>
                  <a:schemeClr val="dk1"/>
                </a:solidFill>
                <a:latin typeface="Trebuchet MS"/>
                <a:ea typeface="Trebuchet MS"/>
                <a:cs typeface="Trebuchet MS"/>
                <a:sym typeface="Trebuchet MS"/>
              </a:defRPr>
            </a:lvl1pPr>
            <a:lvl2pPr marL="521208" marR="0" lvl="1" indent="-86868" algn="l" rtl="0">
              <a:spcBef>
                <a:spcPts val="500"/>
              </a:spcBef>
              <a:buClr>
                <a:schemeClr val="accent4"/>
              </a:buClr>
              <a:buSzPct val="80000"/>
              <a:buFont typeface="Noto Sans Symbols"/>
              <a:buChar char="◼"/>
              <a:defRPr sz="2800" b="0" i="0" u="none" strike="noStrike" cap="none">
                <a:solidFill>
                  <a:srgbClr val="6C6C6C"/>
                </a:solidFill>
                <a:latin typeface="Trebuchet MS"/>
                <a:ea typeface="Trebuchet MS"/>
                <a:cs typeface="Trebuchet MS"/>
                <a:sym typeface="Trebuchet MS"/>
              </a:defRPr>
            </a:lvl2pPr>
            <a:lvl3pPr marL="758952" marR="0" lvl="2" indent="-146811" algn="l" rtl="0">
              <a:spcBef>
                <a:spcPts val="400"/>
              </a:spcBef>
              <a:buClr>
                <a:schemeClr val="accent4"/>
              </a:buClr>
              <a:buSzPct val="59999"/>
              <a:buFont typeface="Noto Sans Symbols"/>
              <a:buChar char="•"/>
              <a:defRPr sz="2400" b="0" i="0" u="none" strike="noStrike" cap="none">
                <a:solidFill>
                  <a:schemeClr val="dk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4pPr>
            <a:lvl5pPr marL="1280160" marR="0" lvl="4" indent="-149860" algn="l" rtl="0">
              <a:spcBef>
                <a:spcPts val="400"/>
              </a:spcBef>
              <a:buClr>
                <a:schemeClr val="accent4"/>
              </a:buClr>
              <a:buSzPct val="70000"/>
              <a:buFont typeface="Noto Sans Symbols"/>
              <a:buChar char="◉"/>
              <a:defRPr sz="20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61" name="Shape 61"/>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2" name="Shape 62"/>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3" name="Shape 63"/>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Image avec légende">
    <p:bg>
      <p:bgPr>
        <a:gradFill>
          <a:gsLst>
            <a:gs pos="0">
              <a:srgbClr val="E965C8"/>
            </a:gs>
            <a:gs pos="100000">
              <a:srgbClr val="80136A"/>
            </a:gs>
          </a:gsLst>
          <a:path path="circle">
            <a:fillToRect l="50000" t="50000" r="50000" b="50000"/>
          </a:path>
          <a:tileRect/>
        </a:gradFill>
        <a:effectLst/>
      </p:bgPr>
    </p:bg>
    <p:spTree>
      <p:nvGrpSpPr>
        <p:cNvPr id="1" name="Shape 64"/>
        <p:cNvGrpSpPr/>
        <p:nvPr/>
      </p:nvGrpSpPr>
      <p:grpSpPr>
        <a:xfrm>
          <a:off x="0" y="0"/>
          <a:ext cx="0" cy="0"/>
          <a:chOff x="0" y="0"/>
          <a:chExt cx="0" cy="0"/>
        </a:xfrm>
      </p:grpSpPr>
      <p:sp>
        <p:nvSpPr>
          <p:cNvPr id="65" name="Shape 65"/>
          <p:cNvSpPr/>
          <p:nvPr/>
        </p:nvSpPr>
        <p:spPr>
          <a:xfrm rot="-360000">
            <a:off x="597968" y="1004667"/>
            <a:ext cx="4319527" cy="4312573"/>
          </a:xfrm>
          <a:prstGeom prst="rect">
            <a:avLst/>
          </a:prstGeom>
          <a:solidFill>
            <a:srgbClr val="FAFAFA"/>
          </a:solidFill>
          <a:ln w="9525" cap="rnd" cmpd="sng">
            <a:solidFill>
              <a:srgbClr val="EAEAEA"/>
            </a:solidFill>
            <a:prstDash val="solid"/>
            <a:round/>
            <a:headEnd type="none" w="med" len="med"/>
            <a:tailEnd type="none" w="med" len="med"/>
          </a:ln>
          <a:effectLst>
            <a:outerShdw blurRad="25000" dist="12700" dir="5400000" algn="t" rotWithShape="0">
              <a:srgbClr val="000000">
                <a:alpha val="40000"/>
              </a:srgbClr>
            </a:outerShdw>
          </a:effectLst>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Trebuchet MS"/>
              <a:ea typeface="Trebuchet MS"/>
              <a:cs typeface="Trebuchet MS"/>
              <a:sym typeface="Trebuchet MS"/>
            </a:endParaRPr>
          </a:p>
        </p:txBody>
      </p:sp>
      <p:sp>
        <p:nvSpPr>
          <p:cNvPr id="66" name="Shape 66"/>
          <p:cNvSpPr/>
          <p:nvPr/>
        </p:nvSpPr>
        <p:spPr>
          <a:xfrm rot="-180000">
            <a:off x="596705" y="998815"/>
            <a:ext cx="4319526" cy="4312573"/>
          </a:xfrm>
          <a:prstGeom prst="rect">
            <a:avLst/>
          </a:prstGeom>
          <a:solidFill>
            <a:srgbClr val="FAFAFA"/>
          </a:solidFill>
          <a:ln w="9525" cap="rnd" cmpd="sng">
            <a:solidFill>
              <a:srgbClr val="EAEAEA"/>
            </a:solidFill>
            <a:prstDash val="solid"/>
            <a:round/>
            <a:headEnd type="none" w="med" len="med"/>
            <a:tailEnd type="none" w="med" len="med"/>
          </a:ln>
          <a:effectLst>
            <a:outerShdw blurRad="28000" dist="12700" dir="5400000" algn="tl" rotWithShape="0">
              <a:srgbClr val="000000">
                <a:alpha val="40000"/>
              </a:srgbClr>
            </a:outerShdw>
          </a:effectLst>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Trebuchet MS"/>
              <a:ea typeface="Trebuchet MS"/>
              <a:cs typeface="Trebuchet MS"/>
              <a:sym typeface="Trebuchet MS"/>
            </a:endParaRPr>
          </a:p>
        </p:txBody>
      </p:sp>
      <p:sp>
        <p:nvSpPr>
          <p:cNvPr id="67" name="Shape 67"/>
          <p:cNvSpPr txBox="1">
            <a:spLocks noGrp="1"/>
          </p:cNvSpPr>
          <p:nvPr>
            <p:ph type="title"/>
          </p:nvPr>
        </p:nvSpPr>
        <p:spPr>
          <a:xfrm>
            <a:off x="5389098" y="1143000"/>
            <a:ext cx="3429000" cy="20574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0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8" name="Shape 68"/>
          <p:cNvSpPr txBox="1">
            <a:spLocks noGrp="1"/>
          </p:cNvSpPr>
          <p:nvPr>
            <p:ph type="body" idx="1"/>
          </p:nvPr>
        </p:nvSpPr>
        <p:spPr>
          <a:xfrm>
            <a:off x="5389098" y="3283633"/>
            <a:ext cx="3429000" cy="1920239"/>
          </a:xfrm>
          <a:prstGeom prst="rect">
            <a:avLst/>
          </a:prstGeom>
          <a:noFill/>
          <a:ln>
            <a:noFill/>
          </a:ln>
        </p:spPr>
        <p:txBody>
          <a:bodyPr lIns="91425" tIns="91425" rIns="91425" bIns="91425" anchor="t" anchorCtr="0"/>
          <a:lstStyle>
            <a:lvl1pPr marL="0" marR="0" lvl="0" indent="0" algn="l" rtl="0">
              <a:lnSpc>
                <a:spcPct val="100000"/>
              </a:lnSpc>
              <a:spcBef>
                <a:spcPts val="0"/>
              </a:spcBef>
              <a:buClr>
                <a:schemeClr val="lt2"/>
              </a:buClr>
              <a:buFont typeface="Noto Sans Symbols"/>
              <a:buNone/>
              <a:defRPr sz="1400" b="0" i="0" u="none" strike="noStrike" cap="none">
                <a:solidFill>
                  <a:schemeClr val="lt1"/>
                </a:solidFill>
                <a:latin typeface="Trebuchet MS"/>
                <a:ea typeface="Trebuchet MS"/>
                <a:cs typeface="Trebuchet MS"/>
                <a:sym typeface="Trebuchet MS"/>
              </a:defRPr>
            </a:lvl1pPr>
            <a:lvl2pPr marL="521208" marR="0" lvl="1" indent="-168148" algn="l" rtl="0">
              <a:spcBef>
                <a:spcPts val="500"/>
              </a:spcBef>
              <a:buClr>
                <a:schemeClr val="accent4"/>
              </a:buClr>
              <a:buSzPct val="80000"/>
              <a:buFont typeface="Noto Sans Symbols"/>
              <a:buChar char="◼"/>
              <a:defRPr sz="1200" b="0" i="0" u="none" strike="noStrike" cap="none">
                <a:solidFill>
                  <a:schemeClr val="lt1"/>
                </a:solidFill>
                <a:latin typeface="Trebuchet MS"/>
                <a:ea typeface="Trebuchet MS"/>
                <a:cs typeface="Trebuchet MS"/>
                <a:sym typeface="Trebuchet MS"/>
              </a:defRPr>
            </a:lvl2pPr>
            <a:lvl3pPr marL="758952" marR="0" lvl="2" indent="-200151" algn="l" rtl="0">
              <a:spcBef>
                <a:spcPts val="400"/>
              </a:spcBef>
              <a:buClr>
                <a:schemeClr val="accent4"/>
              </a:buClr>
              <a:buSzPct val="60000"/>
              <a:buFont typeface="Noto Sans Symbols"/>
              <a:buChar char="•"/>
              <a:defRPr sz="1000" b="0" i="0" u="none" strike="noStrike" cap="none">
                <a:solidFill>
                  <a:schemeClr val="lt1"/>
                </a:solidFill>
                <a:latin typeface="Trebuchet MS"/>
                <a:ea typeface="Trebuchet MS"/>
                <a:cs typeface="Trebuchet MS"/>
                <a:sym typeface="Trebuchet MS"/>
              </a:defRPr>
            </a:lvl3pPr>
            <a:lvl4pPr marL="1005839" marR="0" lvl="3" indent="-185419" algn="l" rtl="0">
              <a:spcBef>
                <a:spcPts val="180"/>
              </a:spcBef>
              <a:buClr>
                <a:schemeClr val="accent4"/>
              </a:buClr>
              <a:buSzPct val="79999"/>
              <a:buFont typeface="Noto Sans Symbols"/>
              <a:buChar char="●"/>
              <a:defRPr sz="900" b="0" i="0" u="none" strike="noStrike" cap="none">
                <a:solidFill>
                  <a:schemeClr val="lt1"/>
                </a:solidFill>
                <a:latin typeface="Trebuchet MS"/>
                <a:ea typeface="Trebuchet MS"/>
                <a:cs typeface="Trebuchet MS"/>
                <a:sym typeface="Trebuchet MS"/>
              </a:defRPr>
            </a:lvl4pPr>
            <a:lvl5pPr marL="1280160" marR="0" lvl="4" indent="-198755" algn="l" rtl="0">
              <a:spcBef>
                <a:spcPts val="400"/>
              </a:spcBef>
              <a:buClr>
                <a:schemeClr val="accent4"/>
              </a:buClr>
              <a:buSzPct val="70000"/>
              <a:buFont typeface="Noto Sans Symbols"/>
              <a:buChar char="◉"/>
              <a:defRPr sz="900" b="0" i="0" u="none" strike="noStrike" cap="none">
                <a:solidFill>
                  <a:schemeClr val="lt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chemeClr val="lt1"/>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lt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chemeClr val="lt1"/>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lt1"/>
                </a:solidFill>
                <a:latin typeface="Trebuchet MS"/>
                <a:ea typeface="Trebuchet MS"/>
                <a:cs typeface="Trebuchet MS"/>
                <a:sym typeface="Trebuchet MS"/>
              </a:defRPr>
            </a:lvl9pPr>
          </a:lstStyle>
          <a:p>
            <a:endParaRPr/>
          </a:p>
        </p:txBody>
      </p:sp>
      <p:sp>
        <p:nvSpPr>
          <p:cNvPr id="69" name="Shape 69"/>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lt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lt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lt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lt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lt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lt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lt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lt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lt1"/>
                </a:solidFill>
                <a:latin typeface="Trebuchet MS"/>
                <a:ea typeface="Trebuchet MS"/>
                <a:cs typeface="Trebuchet MS"/>
                <a:sym typeface="Trebuchet MS"/>
              </a:defRPr>
            </a:lvl9pPr>
          </a:lstStyle>
          <a:p>
            <a:endParaRPr/>
          </a:p>
        </p:txBody>
      </p:sp>
      <p:sp>
        <p:nvSpPr>
          <p:cNvPr id="70" name="Shape 70"/>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lt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lt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lt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lt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lt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lt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lt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lt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lt1"/>
                </a:solidFill>
                <a:latin typeface="Trebuchet MS"/>
                <a:ea typeface="Trebuchet MS"/>
                <a:cs typeface="Trebuchet MS"/>
                <a:sym typeface="Trebuchet MS"/>
              </a:defRPr>
            </a:lvl9pPr>
          </a:lstStyle>
          <a:p>
            <a:endParaRPr/>
          </a:p>
        </p:txBody>
      </p:sp>
      <p:sp>
        <p:nvSpPr>
          <p:cNvPr id="71" name="Shape 71"/>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lt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lt2"/>
              </a:solidFill>
              <a:latin typeface="Trebuchet MS"/>
              <a:ea typeface="Trebuchet MS"/>
              <a:cs typeface="Trebuchet MS"/>
              <a:sym typeface="Trebuchet MS"/>
            </a:endParaRPr>
          </a:p>
        </p:txBody>
      </p:sp>
      <p:sp>
        <p:nvSpPr>
          <p:cNvPr id="72" name="Shape 72"/>
          <p:cNvSpPr>
            <a:spLocks noGrp="1"/>
          </p:cNvSpPr>
          <p:nvPr>
            <p:ph type="pic" idx="2"/>
          </p:nvPr>
        </p:nvSpPr>
        <p:spPr>
          <a:xfrm>
            <a:off x="663681" y="1041001"/>
            <a:ext cx="4206240" cy="4206240"/>
          </a:xfrm>
          <a:prstGeom prst="rect">
            <a:avLst/>
          </a:prstGeom>
          <a:solidFill>
            <a:srgbClr val="812D70"/>
          </a:solidFill>
          <a:ln w="107950" cap="flat" cmpd="sng">
            <a:solidFill>
              <a:srgbClr val="FFFFFF"/>
            </a:solidFill>
            <a:prstDash val="solid"/>
            <a:miter/>
            <a:headEnd type="none" w="med" len="med"/>
            <a:tailEnd type="none" w="med" len="med"/>
          </a:ln>
          <a:effectLst>
            <a:outerShdw blurRad="44450" dist="3809" dir="5400000" algn="tl" rotWithShape="0">
              <a:srgbClr val="000000">
                <a:alpha val="60000"/>
              </a:srgbClr>
            </a:outerShdw>
          </a:effectLst>
        </p:spPr>
        <p:txBody>
          <a:bodyPr lIns="91425" tIns="91425" rIns="91425" bIns="91425" anchor="t" anchorCtr="0"/>
          <a:lstStyle>
            <a:lvl1pPr marL="0" marR="0" lvl="0" indent="0" algn="l" rtl="0">
              <a:spcBef>
                <a:spcPts val="600"/>
              </a:spcBef>
              <a:buClr>
                <a:schemeClr val="lt2"/>
              </a:buClr>
              <a:buFont typeface="Noto Sans Symbols"/>
              <a:buNone/>
              <a:defRPr sz="3200" b="0" i="0" u="none" strike="noStrike" cap="none">
                <a:solidFill>
                  <a:schemeClr val="lt1"/>
                </a:solidFill>
                <a:latin typeface="Trebuchet MS"/>
                <a:ea typeface="Trebuchet MS"/>
                <a:cs typeface="Trebuchet MS"/>
                <a:sym typeface="Trebuchet MS"/>
              </a:defRPr>
            </a:lvl1pPr>
            <a:lvl2pPr marL="521208" marR="0" lvl="1" indent="-112268" algn="l" rtl="0">
              <a:spcBef>
                <a:spcPts val="500"/>
              </a:spcBef>
              <a:buClr>
                <a:schemeClr val="accent4"/>
              </a:buClr>
              <a:buSzPct val="80000"/>
              <a:buFont typeface="Noto Sans Symbols"/>
              <a:buChar char="◼"/>
              <a:defRPr sz="2300" b="0" i="0" u="none" strike="noStrike" cap="none">
                <a:solidFill>
                  <a:schemeClr val="lt1"/>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lt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chemeClr val="lt1"/>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lt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chemeClr val="lt1"/>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lt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chemeClr val="lt1"/>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lt1"/>
                </a:solidFill>
                <a:latin typeface="Trebuchet MS"/>
                <a:ea typeface="Trebuchet MS"/>
                <a:cs typeface="Trebuchet MS"/>
                <a:sym typeface="Trebuchet MS"/>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p:nvPr/>
        </p:nvSpPr>
        <p:spPr>
          <a:xfrm flipH="1">
            <a:off x="8153400" y="0"/>
            <a:ext cx="990599" cy="6858000"/>
          </a:xfrm>
          <a:prstGeom prst="rect">
            <a:avLst/>
          </a:prstGeom>
          <a:blipFill rotWithShape="1">
            <a:blip r:embed="rId13">
              <a:alphaModFix amt="43000"/>
            </a:blip>
            <a:tile tx="0" ty="0" sx="50000" sy="50000" flip="none" algn="tl"/>
          </a:blip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Trebuchet MS"/>
              <a:ea typeface="Trebuchet MS"/>
              <a:cs typeface="Trebuchet MS"/>
              <a:sym typeface="Trebuchet MS"/>
            </a:endParaRPr>
          </a:p>
        </p:txBody>
      </p:sp>
      <p:sp>
        <p:nvSpPr>
          <p:cNvPr id="7" name="Shape 7"/>
          <p:cNvSpPr txBox="1">
            <a:spLocks noGrp="1"/>
          </p:cNvSpPr>
          <p:nvPr>
            <p:ph type="title"/>
          </p:nvPr>
        </p:nvSpPr>
        <p:spPr>
          <a:xfrm>
            <a:off x="457200" y="320039"/>
            <a:ext cx="7239000" cy="1143000"/>
          </a:xfrm>
          <a:prstGeom prst="rect">
            <a:avLst/>
          </a:prstGeom>
          <a:noFill/>
          <a:ln>
            <a:noFill/>
          </a:ln>
        </p:spPr>
        <p:txBody>
          <a:bodyPr lIns="91425" tIns="91425" rIns="91425" bIns="91425" anchor="b" anchorCtr="0"/>
          <a:lstStyle>
            <a:lvl1pPr marL="0" marR="0" lvl="0" indent="0" algn="l" rtl="0">
              <a:spcBef>
                <a:spcPts val="0"/>
              </a:spcBef>
              <a:buClr>
                <a:srgbClr val="FEF7F0"/>
              </a:buClr>
              <a:buFont typeface="Trebuchet MS"/>
              <a:buNone/>
              <a:defRPr sz="3800" b="1" i="0" u="none" strike="noStrike" cap="none">
                <a:solidFill>
                  <a:srgbClr val="FEF7F0"/>
                </a:solidFill>
                <a:latin typeface="Trebuchet MS"/>
                <a:ea typeface="Trebuchet MS"/>
                <a:cs typeface="Trebuchet MS"/>
                <a:sym typeface="Trebuchet MS"/>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 name="Shape 8"/>
          <p:cNvSpPr txBox="1">
            <a:spLocks noGrp="1"/>
          </p:cNvSpPr>
          <p:nvPr>
            <p:ph type="body" idx="1"/>
          </p:nvPr>
        </p:nvSpPr>
        <p:spPr>
          <a:xfrm>
            <a:off x="457200" y="1609416"/>
            <a:ext cx="7239000" cy="4846320"/>
          </a:xfrm>
          <a:prstGeom prst="rect">
            <a:avLst/>
          </a:prstGeom>
          <a:noFill/>
          <a:ln>
            <a:noFill/>
          </a:ln>
        </p:spPr>
        <p:txBody>
          <a:bodyPr lIns="91425" tIns="91425" rIns="91425" bIns="91425" anchor="t" anchorCtr="0"/>
          <a:lstStyle>
            <a:lvl1pPr marL="274320" marR="0" lvl="0" indent="-153797" algn="l" rtl="0">
              <a:spcBef>
                <a:spcPts val="600"/>
              </a:spcBef>
              <a:buClr>
                <a:schemeClr val="dk2"/>
              </a:buClr>
              <a:buSzPct val="72999"/>
              <a:buFont typeface="Noto Sans Symbols"/>
              <a:buChar char="⦿"/>
              <a:defRPr sz="2600" b="0" i="0" u="none" strike="noStrike" cap="none">
                <a:solidFill>
                  <a:schemeClr val="dk1"/>
                </a:solidFill>
                <a:latin typeface="Trebuchet MS"/>
                <a:ea typeface="Trebuchet MS"/>
                <a:cs typeface="Trebuchet MS"/>
                <a:sym typeface="Trebuchet MS"/>
              </a:defRPr>
            </a:lvl1pPr>
            <a:lvl2pPr marL="521208" marR="0" lvl="1" indent="-112268" algn="l" rtl="0">
              <a:spcBef>
                <a:spcPts val="500"/>
              </a:spcBef>
              <a:buClr>
                <a:schemeClr val="accent4"/>
              </a:buClr>
              <a:buSzPct val="80000"/>
              <a:buFont typeface="Noto Sans Symbols"/>
              <a:buChar char="◼"/>
              <a:defRPr sz="2300" b="0" i="0" u="none" strike="noStrike" cap="none">
                <a:solidFill>
                  <a:srgbClr val="6C6C6C"/>
                </a:solidFill>
                <a:latin typeface="Trebuchet MS"/>
                <a:ea typeface="Trebuchet MS"/>
                <a:cs typeface="Trebuchet MS"/>
                <a:sym typeface="Trebuchet MS"/>
              </a:defRPr>
            </a:lvl2pPr>
            <a:lvl3pPr marL="758952" marR="0" lvl="2" indent="-162051" algn="l" rtl="0">
              <a:spcBef>
                <a:spcPts val="400"/>
              </a:spcBef>
              <a:buClr>
                <a:schemeClr val="accent4"/>
              </a:buClr>
              <a:buSzPct val="60000"/>
              <a:buFont typeface="Noto Sans Symbols"/>
              <a:buChar char="•"/>
              <a:defRPr sz="2000" b="0" i="0" u="none" strike="noStrike" cap="none">
                <a:solidFill>
                  <a:schemeClr val="dk1"/>
                </a:solidFill>
                <a:latin typeface="Trebuchet MS"/>
                <a:ea typeface="Trebuchet MS"/>
                <a:cs typeface="Trebuchet MS"/>
                <a:sym typeface="Trebuchet MS"/>
              </a:defRPr>
            </a:lvl3pPr>
            <a:lvl4pPr marL="1005839" marR="0" lvl="3" indent="-129539" algn="l" rtl="0">
              <a:spcBef>
                <a:spcPts val="400"/>
              </a:spcBef>
              <a:buClr>
                <a:schemeClr val="accent4"/>
              </a:buClr>
              <a:buSzPct val="80000"/>
              <a:buFont typeface="Noto Sans Symbols"/>
              <a:buChar char="●"/>
              <a:defRPr sz="2000" b="0" i="0" u="none" strike="noStrike" cap="none">
                <a:solidFill>
                  <a:srgbClr val="6C6C6C"/>
                </a:solidFill>
                <a:latin typeface="Trebuchet MS"/>
                <a:ea typeface="Trebuchet MS"/>
                <a:cs typeface="Trebuchet MS"/>
                <a:sym typeface="Trebuchet MS"/>
              </a:defRPr>
            </a:lvl4pPr>
            <a:lvl5pPr marL="1280160" marR="0" lvl="4" indent="-158750" algn="l" rtl="0">
              <a:spcBef>
                <a:spcPts val="400"/>
              </a:spcBef>
              <a:buClr>
                <a:schemeClr val="accent4"/>
              </a:buClr>
              <a:buSzPct val="70000"/>
              <a:buFont typeface="Noto Sans Symbols"/>
              <a:buChar char="◉"/>
              <a:defRPr sz="1800" b="0" i="0" u="none" strike="noStrike" cap="none">
                <a:solidFill>
                  <a:schemeClr val="dk1"/>
                </a:solidFill>
                <a:latin typeface="Trebuchet MS"/>
                <a:ea typeface="Trebuchet MS"/>
                <a:cs typeface="Trebuchet MS"/>
                <a:sym typeface="Trebuchet MS"/>
              </a:defRPr>
            </a:lvl5pPr>
            <a:lvl6pPr marL="1472184" marR="0" lvl="5" indent="-98044" algn="l" rtl="0">
              <a:spcBef>
                <a:spcPts val="400"/>
              </a:spcBef>
              <a:buClr>
                <a:schemeClr val="accent4"/>
              </a:buClr>
              <a:buSzPct val="79999"/>
              <a:buFont typeface="Noto Sans Symbols"/>
              <a:buChar char="●"/>
              <a:defRPr sz="1800" b="0" i="0" u="none" strike="noStrike" cap="none">
                <a:solidFill>
                  <a:srgbClr val="6C6C6C"/>
                </a:solidFill>
                <a:latin typeface="Trebuchet MS"/>
                <a:ea typeface="Trebuchet MS"/>
                <a:cs typeface="Trebuchet MS"/>
                <a:sym typeface="Trebuchet MS"/>
              </a:defRPr>
            </a:lvl6pPr>
            <a:lvl7pPr marL="1673351" marR="0" lvl="6" indent="-106171" algn="l" rtl="0">
              <a:spcBef>
                <a:spcPts val="320"/>
              </a:spcBef>
              <a:buClr>
                <a:schemeClr val="accent4"/>
              </a:buClr>
              <a:buSzPct val="80000"/>
              <a:buFont typeface="Noto Sans Symbols"/>
              <a:buChar char="◼"/>
              <a:defRPr sz="1600" b="0" i="0" u="none" strike="noStrike" cap="none">
                <a:solidFill>
                  <a:schemeClr val="dk1"/>
                </a:solidFill>
                <a:latin typeface="Trebuchet MS"/>
                <a:ea typeface="Trebuchet MS"/>
                <a:cs typeface="Trebuchet MS"/>
                <a:sym typeface="Trebuchet MS"/>
              </a:defRPr>
            </a:lvl7pPr>
            <a:lvl8pPr marL="1847088" marR="0" lvl="7" indent="-81788" algn="l" rtl="0">
              <a:spcBef>
                <a:spcPts val="300"/>
              </a:spcBef>
              <a:buClr>
                <a:schemeClr val="accent4"/>
              </a:buClr>
              <a:buSzPct val="100000"/>
              <a:buFont typeface="Trebuchet MS"/>
              <a:buChar char="•"/>
              <a:defRPr sz="1600" b="0" i="0" u="none" strike="noStrike" cap="none">
                <a:solidFill>
                  <a:srgbClr val="6C6C6C"/>
                </a:solidFill>
                <a:latin typeface="Trebuchet MS"/>
                <a:ea typeface="Trebuchet MS"/>
                <a:cs typeface="Trebuchet MS"/>
                <a:sym typeface="Trebuchet MS"/>
              </a:defRPr>
            </a:lvl8pPr>
            <a:lvl9pPr marL="2057400" marR="0" lvl="8" indent="-101600" algn="l" rtl="0">
              <a:spcBef>
                <a:spcPts val="280"/>
              </a:spcBef>
              <a:buClr>
                <a:schemeClr val="accent4"/>
              </a:buClr>
              <a:buSzPct val="1000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9" name="Shape 9"/>
          <p:cNvSpPr txBox="1">
            <a:spLocks noGrp="1"/>
          </p:cNvSpPr>
          <p:nvPr>
            <p:ph type="dt" idx="10"/>
          </p:nvPr>
        </p:nvSpPr>
        <p:spPr>
          <a:xfrm>
            <a:off x="4245935" y="6557946"/>
            <a:ext cx="2002463" cy="226902"/>
          </a:xfrm>
          <a:prstGeom prst="rect">
            <a:avLst/>
          </a:prstGeom>
          <a:noFill/>
          <a:ln>
            <a:noFill/>
          </a:ln>
        </p:spPr>
        <p:txBody>
          <a:bodyPr lIns="91425" tIns="91425" rIns="91425" bIns="91425" anchor="b" anchorCtr="0"/>
          <a:lstStyle>
            <a:lvl1pPr marL="0" marR="0" lvl="0" indent="0" algn="l"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 name="Shape 10"/>
          <p:cNvSpPr txBox="1">
            <a:spLocks noGrp="1"/>
          </p:cNvSpPr>
          <p:nvPr>
            <p:ph type="ftr" idx="11"/>
          </p:nvPr>
        </p:nvSpPr>
        <p:spPr>
          <a:xfrm>
            <a:off x="457200" y="6557946"/>
            <a:ext cx="3657600" cy="228600"/>
          </a:xfrm>
          <a:prstGeom prst="rect">
            <a:avLst/>
          </a:prstGeom>
          <a:noFill/>
          <a:ln>
            <a:noFill/>
          </a:ln>
        </p:spPr>
        <p:txBody>
          <a:bodyPr lIns="91425" tIns="91425" rIns="91425" bIns="91425" anchor="b" anchorCtr="0"/>
          <a:lstStyle>
            <a:lvl1pPr marL="0" marR="0" lvl="0" indent="0" algn="r" rtl="0">
              <a:spcBef>
                <a:spcPts val="0"/>
              </a:spcBef>
              <a:buNone/>
              <a:defRPr sz="1000" b="0" i="0" u="none" strike="noStrike" cap="none">
                <a:solidFill>
                  <a:schemeClr val="dk2"/>
                </a:solidFill>
                <a:latin typeface="Trebuchet MS"/>
                <a:ea typeface="Trebuchet MS"/>
                <a:cs typeface="Trebuchet MS"/>
                <a:sym typeface="Trebuchet MS"/>
              </a:defRPr>
            </a:lvl1pPr>
            <a:lvl2pPr marL="45720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91440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137160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182880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228600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274320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320040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365760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 name="Shape 11"/>
          <p:cNvSpPr txBox="1">
            <a:spLocks noGrp="1"/>
          </p:cNvSpPr>
          <p:nvPr>
            <p:ph type="sldNum" idx="12"/>
          </p:nvPr>
        </p:nvSpPr>
        <p:spPr>
          <a:xfrm>
            <a:off x="6251448" y="6556247"/>
            <a:ext cx="588336" cy="228600"/>
          </a:xfrm>
          <a:prstGeom prst="rect">
            <a:avLst/>
          </a:prstGeom>
          <a:noFill/>
          <a:ln>
            <a:noFill/>
          </a:ln>
        </p:spPr>
        <p:txBody>
          <a:bodyPr lIns="0" tIns="0" rIns="0" bIns="0" anchor="b" anchorCtr="0">
            <a:noAutofit/>
          </a:bodyPr>
          <a:lstStyle/>
          <a:p>
            <a:pPr marL="0" marR="0" lvl="0" indent="0" algn="r" rtl="0">
              <a:spcBef>
                <a:spcPts val="0"/>
              </a:spcBef>
              <a:buSzPct val="25000"/>
              <a:buNone/>
            </a:pPr>
            <a:fld id="{00000000-1234-1234-1234-123412341234}" type="slidenum">
              <a:rPr lang="fr-FR" sz="1100" b="0" i="0" u="none" strike="noStrike" cap="none">
                <a:solidFill>
                  <a:schemeClr val="dk2"/>
                </a:solidFill>
                <a:latin typeface="Trebuchet MS"/>
                <a:ea typeface="Trebuchet MS"/>
                <a:cs typeface="Trebuchet MS"/>
                <a:sym typeface="Trebuchet MS"/>
              </a:rPr>
              <a:pPr marL="0" marR="0" lvl="0" indent="0" algn="r" rtl="0">
                <a:spcBef>
                  <a:spcPts val="0"/>
                </a:spcBef>
                <a:buSzPct val="25000"/>
                <a:buNone/>
              </a:pPr>
              <a:t>‹N°›</a:t>
            </a:fld>
            <a:endParaRPr lang="fr-FR" sz="1100" b="0" i="0" u="none" strike="noStrike" cap="none">
              <a:solidFill>
                <a:schemeClr val="dk2"/>
              </a:solidFill>
              <a:latin typeface="Trebuchet MS"/>
              <a:ea typeface="Trebuchet MS"/>
              <a:cs typeface="Trebuchet MS"/>
              <a:sym typeface="Trebuchet M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web-documentaire.org/component/tags/tag/153-ecole-du-genre.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genrimages.org/"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eb-documentaire.org/component/tags/tag/153-ecole-du-genre.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genrimages.org/"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ctrTitle"/>
          </p:nvPr>
        </p:nvSpPr>
        <p:spPr>
          <a:xfrm>
            <a:off x="3366867" y="533400"/>
            <a:ext cx="5105399" cy="2868167"/>
          </a:xfrm>
          <a:prstGeom prst="rect">
            <a:avLst/>
          </a:prstGeom>
          <a:noFill/>
          <a:ln>
            <a:noFill/>
          </a:ln>
        </p:spPr>
        <p:txBody>
          <a:bodyPr lIns="45700" tIns="0" rIns="45700" bIns="0" anchor="b" anchorCtr="0">
            <a:noAutofit/>
          </a:bodyPr>
          <a:lstStyle/>
          <a:p>
            <a:pPr marL="0" marR="0" lvl="0" indent="0" algn="r" rtl="0">
              <a:spcBef>
                <a:spcPts val="0"/>
              </a:spcBef>
              <a:buClr>
                <a:srgbClr val="FEF7F0"/>
              </a:buClr>
              <a:buSzPct val="25000"/>
              <a:buFont typeface="Trebuchet MS"/>
              <a:buNone/>
            </a:pPr>
            <a:r>
              <a:rPr lang="fr-FR"/>
              <a:t>LE POLE EGALITE</a:t>
            </a:r>
          </a:p>
          <a:p>
            <a:pPr marL="0" marR="0" lvl="0" indent="0" algn="r" rtl="0">
              <a:spcBef>
                <a:spcPts val="0"/>
              </a:spcBef>
              <a:buClr>
                <a:srgbClr val="FEF7F0"/>
              </a:buClr>
              <a:buSzPct val="25000"/>
              <a:buFont typeface="Trebuchet MS"/>
              <a:buNone/>
            </a:pPr>
            <a:r>
              <a:rPr lang="fr-FR"/>
              <a:t>DE L’ACADEMIE</a:t>
            </a:r>
          </a:p>
        </p:txBody>
      </p:sp>
      <p:sp>
        <p:nvSpPr>
          <p:cNvPr id="90" name="Shape 90"/>
          <p:cNvSpPr txBox="1">
            <a:spLocks noGrp="1"/>
          </p:cNvSpPr>
          <p:nvPr>
            <p:ph type="subTitle" idx="1"/>
          </p:nvPr>
        </p:nvSpPr>
        <p:spPr>
          <a:xfrm>
            <a:off x="3354442" y="3539864"/>
            <a:ext cx="5114778" cy="1101247"/>
          </a:xfrm>
          <a:prstGeom prst="rect">
            <a:avLst/>
          </a:prstGeom>
          <a:noFill/>
          <a:ln>
            <a:noFill/>
          </a:ln>
        </p:spPr>
        <p:txBody>
          <a:bodyPr lIns="45700" tIns="0" rIns="45700" bIns="0" anchor="t" anchorCtr="0">
            <a:noAutofit/>
          </a:bodyPr>
          <a:lstStyle/>
          <a:p>
            <a:pPr marL="0" marR="0" lvl="0" indent="0" algn="r" rtl="0">
              <a:lnSpc>
                <a:spcPct val="80000"/>
              </a:lnSpc>
              <a:spcBef>
                <a:spcPts val="600"/>
              </a:spcBef>
              <a:buClr>
                <a:schemeClr val="dk2"/>
              </a:buClr>
              <a:buSzPct val="25000"/>
              <a:buFont typeface="Noto Sans Symbols"/>
              <a:buNone/>
            </a:pPr>
            <a:r>
              <a:rPr lang="fr-FR" sz="1540"/>
              <a:t>P</a:t>
            </a:r>
            <a:r>
              <a:rPr lang="fr-FR" sz="1540" b="0" i="0" u="none" strike="noStrike" cap="none">
                <a:solidFill>
                  <a:srgbClr val="FFFFFF"/>
                </a:solidFill>
                <a:latin typeface="Trebuchet MS"/>
                <a:ea typeface="Trebuchet MS"/>
                <a:cs typeface="Trebuchet MS"/>
                <a:sym typeface="Trebuchet MS"/>
              </a:rPr>
              <a:t>lan de lutte contre les discriminations, ethnico-raciales ou liées au handicap, au sexe, à l’apparence physique... de l’académie de Nancy-Metz</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a:spcBef>
                <a:spcPts val="0"/>
              </a:spcBef>
              <a:buNone/>
            </a:pPr>
            <a:endParaRPr/>
          </a:p>
        </p:txBody>
      </p:sp>
      <p:sp>
        <p:nvSpPr>
          <p:cNvPr id="142" name="Shape 142"/>
          <p:cNvSpPr txBox="1">
            <a:spLocks noGrp="1"/>
          </p:cNvSpPr>
          <p:nvPr>
            <p:ph type="body" idx="1"/>
          </p:nvPr>
        </p:nvSpPr>
        <p:spPr>
          <a:xfrm>
            <a:off x="457200" y="320050"/>
            <a:ext cx="7239000" cy="6303600"/>
          </a:xfrm>
          <a:prstGeom prst="rect">
            <a:avLst/>
          </a:prstGeom>
        </p:spPr>
        <p:txBody>
          <a:bodyPr lIns="91425" tIns="91425" rIns="91425" bIns="91425" anchor="t" anchorCtr="0">
            <a:noAutofit/>
          </a:bodyPr>
          <a:lstStyle/>
          <a:p>
            <a:pPr marL="0" lvl="0" indent="-69850" algn="just">
              <a:lnSpc>
                <a:spcPct val="115000"/>
              </a:lnSpc>
              <a:spcBef>
                <a:spcPts val="0"/>
              </a:spcBef>
              <a:buClr>
                <a:schemeClr val="dk1"/>
              </a:buClr>
              <a:buSzPct val="45833"/>
              <a:buFont typeface="Arial"/>
              <a:buNone/>
            </a:pPr>
            <a:r>
              <a:rPr lang="fr-FR" sz="2400" b="1"/>
              <a:t>Proposition 3</a:t>
            </a:r>
          </a:p>
          <a:p>
            <a:pPr marL="0" lvl="0" indent="-69850" algn="just">
              <a:lnSpc>
                <a:spcPct val="115000"/>
              </a:lnSpc>
              <a:spcBef>
                <a:spcPts val="0"/>
              </a:spcBef>
              <a:buClr>
                <a:schemeClr val="dk1"/>
              </a:buClr>
              <a:buSzPct val="45833"/>
              <a:buFont typeface="Arial"/>
              <a:buNone/>
            </a:pPr>
            <a:r>
              <a:rPr lang="fr-FR" sz="2400" b="1"/>
              <a:t> </a:t>
            </a:r>
          </a:p>
          <a:p>
            <a:pPr marL="0" lvl="0" indent="-69850" algn="just">
              <a:lnSpc>
                <a:spcPct val="115000"/>
              </a:lnSpc>
              <a:spcBef>
                <a:spcPts val="0"/>
              </a:spcBef>
              <a:buClr>
                <a:schemeClr val="dk1"/>
              </a:buClr>
              <a:buSzPct val="45833"/>
              <a:buFont typeface="Arial"/>
              <a:buNone/>
            </a:pPr>
            <a:r>
              <a:rPr lang="fr-FR" sz="2400"/>
              <a:t>Les stéréotypes de genre sont très présents dans les représentations que les individus ont des deux sexes, y compris chez les élèves et les enseignant.e.s. Ces stéréotypes empêchent parfois des relations sereines entre les deux sexes et limitent le développement des aspirations et/ou des potentiels des individus. Par exemple, il a été mesuré par des chercheur.se.s du CNRS (2014) que les stéréotypes négatifs concernant les filles en mathématiques avaient un impact négatif sur les résultats des filles à certains tests de mathématiques y compris pour de très bonnes élèves. </a:t>
            </a:r>
          </a:p>
          <a:p>
            <a:pPr marL="0" lvl="0" indent="-69850" algn="just">
              <a:lnSpc>
                <a:spcPct val="115000"/>
              </a:lnSpc>
              <a:spcBef>
                <a:spcPts val="0"/>
              </a:spcBef>
              <a:buClr>
                <a:schemeClr val="dk1"/>
              </a:buClr>
              <a:buSzPct val="100000"/>
              <a:buFont typeface="Arial"/>
              <a:buNone/>
            </a:pPr>
            <a:r>
              <a:rPr lang="fr-FR" sz="1100">
                <a:latin typeface="Calibri"/>
                <a:ea typeface="Calibri"/>
                <a:cs typeface="Calibri"/>
                <a:sym typeface="Calibri"/>
              </a:rPr>
              <a:t> </a:t>
            </a:r>
          </a:p>
          <a:p>
            <a:pPr lvl="0">
              <a:spcBef>
                <a:spcPts val="0"/>
              </a:spcBef>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Shape 148"/>
          <p:cNvSpPr txBox="1">
            <a:spLocks noGrp="1"/>
          </p:cNvSpPr>
          <p:nvPr>
            <p:ph type="body" idx="1"/>
          </p:nvPr>
        </p:nvSpPr>
        <p:spPr>
          <a:xfrm>
            <a:off x="425402" y="411782"/>
            <a:ext cx="7337100" cy="54996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dirty="0"/>
              <a:t>Proposition 3 (suite)</a:t>
            </a:r>
          </a:p>
          <a:p>
            <a:pPr marL="0" lvl="0" indent="0" algn="just" rtl="0">
              <a:lnSpc>
                <a:spcPct val="115000"/>
              </a:lnSpc>
              <a:spcBef>
                <a:spcPts val="0"/>
              </a:spcBef>
              <a:buNone/>
            </a:pPr>
            <a:endParaRPr sz="2400" b="1" dirty="0"/>
          </a:p>
          <a:p>
            <a:pPr marL="0" lvl="0" indent="-69850" algn="just">
              <a:lnSpc>
                <a:spcPct val="115000"/>
              </a:lnSpc>
              <a:spcBef>
                <a:spcPts val="0"/>
              </a:spcBef>
              <a:buClr>
                <a:schemeClr val="dk1"/>
              </a:buClr>
              <a:buSzPct val="45833"/>
              <a:buFont typeface="Arial"/>
              <a:buNone/>
            </a:pPr>
            <a:r>
              <a:rPr lang="fr-FR" sz="2400" dirty="0"/>
              <a:t>La mission égalité propose une action dans les établissements qui vise à ouvrir une réflexion sur les stéréotypes de genre (en permettant la prise de conscience de leur contenu et de leur impact) pour favoriser des relations respectueuses entre les filles et les garçons et la mixité des filières et de l’orientation professionnelle. Cette action prend la forme d’espaces de réflexion pour les </a:t>
            </a:r>
            <a:r>
              <a:rPr lang="fr-FR" sz="2400" dirty="0" err="1"/>
              <a:t>professionnel.le.s</a:t>
            </a:r>
            <a:r>
              <a:rPr lang="fr-FR" sz="2400" dirty="0"/>
              <a:t> et/ou les élèves dans un cadre de parole sécurisé et avec des objectifs définis et contractualisés.</a:t>
            </a:r>
          </a:p>
          <a:p>
            <a:pPr lvl="0">
              <a:spcBef>
                <a:spcPts val="0"/>
              </a:spcBef>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4" name="Shape 154"/>
          <p:cNvSpPr txBox="1">
            <a:spLocks noGrp="1"/>
          </p:cNvSpPr>
          <p:nvPr>
            <p:ph type="body" idx="1"/>
          </p:nvPr>
        </p:nvSpPr>
        <p:spPr>
          <a:xfrm>
            <a:off x="457200" y="1609416"/>
            <a:ext cx="7239000" cy="4846200"/>
          </a:xfrm>
          <a:prstGeom prst="rect">
            <a:avLst/>
          </a:prstGeom>
        </p:spPr>
        <p:txBody>
          <a:bodyPr lIns="91425" tIns="91425" rIns="91425" bIns="91425" anchor="t" anchorCtr="0">
            <a:noAutofit/>
          </a:bodyPr>
          <a:lstStyle/>
          <a:p>
            <a:pPr lvl="0">
              <a:spcBef>
                <a:spcPts val="0"/>
              </a:spcBef>
              <a:buNone/>
            </a:pPr>
            <a:r>
              <a:rPr lang="fr-FR"/>
              <a:t>Si vous souhaitez mettre en place une action dans votre établissement :</a:t>
            </a:r>
          </a:p>
          <a:p>
            <a:pPr lvl="0">
              <a:spcBef>
                <a:spcPts val="0"/>
              </a:spcBef>
              <a:buNone/>
            </a:pPr>
            <a:endParaRPr/>
          </a:p>
          <a:p>
            <a:pPr lvl="0">
              <a:spcBef>
                <a:spcPts val="0"/>
              </a:spcBef>
              <a:buNone/>
            </a:pPr>
            <a:r>
              <a:rPr lang="fr-FR"/>
              <a:t>Laurence Ukropina, coordonnatrice du pôle égalité</a:t>
            </a:r>
          </a:p>
          <a:p>
            <a:pPr lvl="0">
              <a:spcBef>
                <a:spcPts val="0"/>
              </a:spcBef>
              <a:buNone/>
            </a:pPr>
            <a:r>
              <a:rPr lang="fr-FR"/>
              <a:t>laurence.ukropina@ac-nancy-metz.fr</a:t>
            </a:r>
          </a:p>
          <a:p>
            <a:pPr lvl="0">
              <a:spcBef>
                <a:spcPts val="0"/>
              </a:spcBef>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320039"/>
            <a:ext cx="7239000" cy="1143000"/>
          </a:xfrm>
          <a:prstGeom prst="rect">
            <a:avLst/>
          </a:prstGeom>
          <a:noFill/>
          <a:ln>
            <a:noFill/>
          </a:ln>
        </p:spPr>
        <p:txBody>
          <a:bodyPr lIns="45700" tIns="0" rIns="45700" bIns="0" anchor="b" anchorCtr="0">
            <a:noAutofit/>
          </a:bodyPr>
          <a:lstStyle/>
          <a:p>
            <a:pPr marL="0" marR="0" lvl="0" indent="0" algn="l" rtl="0">
              <a:spcBef>
                <a:spcPts val="0"/>
              </a:spcBef>
              <a:buClr>
                <a:srgbClr val="FEF7F0"/>
              </a:buClr>
              <a:buSzPct val="25000"/>
              <a:buFont typeface="Trebuchet MS"/>
              <a:buNone/>
            </a:pPr>
            <a:r>
              <a:rPr lang="fr-FR" sz="3800" b="1" i="0" u="none" strike="noStrike" cap="none">
                <a:solidFill>
                  <a:srgbClr val="FEF7F0"/>
                </a:solidFill>
                <a:latin typeface="Trebuchet MS"/>
                <a:ea typeface="Trebuchet MS"/>
                <a:cs typeface="Trebuchet MS"/>
                <a:sym typeface="Trebuchet MS"/>
              </a:rPr>
              <a:t>SITOGRAPHIE</a:t>
            </a:r>
          </a:p>
        </p:txBody>
      </p:sp>
      <p:sp>
        <p:nvSpPr>
          <p:cNvPr id="160" name="Shape 160"/>
          <p:cNvSpPr txBox="1">
            <a:spLocks noGrp="1"/>
          </p:cNvSpPr>
          <p:nvPr>
            <p:ph type="body" idx="1"/>
          </p:nvPr>
        </p:nvSpPr>
        <p:spPr>
          <a:xfrm>
            <a:off x="457200" y="2316225"/>
            <a:ext cx="7239000" cy="3589500"/>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3"/>
              </a:rPr>
              <a:t>http://reseau-lcd-ecole.ens lyon.fr/spip.php?auteur20</a:t>
            </a:r>
          </a:p>
          <a:p>
            <a:pPr marL="274320" marR="0" lvl="0" indent="-274320" algn="just" rtl="0">
              <a:spcBef>
                <a:spcPts val="60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3"/>
              </a:rPr>
              <a:t>http://www.web-documentaire.org/component/tags/tag/153-ecole-du-genre.html</a:t>
            </a:r>
          </a:p>
          <a:p>
            <a:pPr marL="274320" marR="0" lvl="0" indent="-274320" algn="just" rtl="0">
              <a:spcBef>
                <a:spcPts val="60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4"/>
              </a:rPr>
              <a:t>http://www.genrimages.org/</a:t>
            </a:r>
          </a:p>
          <a:p>
            <a:pPr marL="274320" marR="0" lvl="0" indent="-274320" algn="just" rtl="0">
              <a:spcBef>
                <a:spcPts val="600"/>
              </a:spcBef>
              <a:buClr>
                <a:schemeClr val="dk2"/>
              </a:buClr>
              <a:buSzPct val="72999"/>
              <a:buFont typeface="Noto Sans Symbols"/>
              <a:buNone/>
            </a:pPr>
            <a:endParaRPr sz="260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464745"/>
            <a:ext cx="7239000" cy="677100"/>
          </a:xfrm>
          <a:prstGeom prst="rect">
            <a:avLst/>
          </a:prstGeom>
          <a:noFill/>
          <a:ln>
            <a:noFill/>
          </a:ln>
        </p:spPr>
        <p:txBody>
          <a:bodyPr lIns="45700" tIns="0" rIns="45700" bIns="0" anchor="b" anchorCtr="0">
            <a:noAutofit/>
          </a:bodyPr>
          <a:lstStyle/>
          <a:p>
            <a:pPr marL="0" marR="0" lvl="0" indent="0" algn="l" rtl="0">
              <a:spcBef>
                <a:spcPts val="0"/>
              </a:spcBef>
              <a:buClr>
                <a:srgbClr val="FEF7F0"/>
              </a:buClr>
              <a:buSzPct val="25000"/>
              <a:buFont typeface="Trebuchet MS"/>
              <a:buNone/>
            </a:pPr>
            <a:r>
              <a:rPr lang="fr-FR" sz="3420"/>
              <a:t>PETITE BIBLIOGRAPHIE</a:t>
            </a:r>
          </a:p>
        </p:txBody>
      </p:sp>
      <p:sp>
        <p:nvSpPr>
          <p:cNvPr id="166" name="Shape 166"/>
          <p:cNvSpPr txBox="1">
            <a:spLocks noGrp="1"/>
          </p:cNvSpPr>
          <p:nvPr>
            <p:ph type="body" idx="1"/>
          </p:nvPr>
        </p:nvSpPr>
        <p:spPr>
          <a:xfrm>
            <a:off x="457200" y="1609416"/>
            <a:ext cx="7239000" cy="4846320"/>
          </a:xfrm>
          <a:prstGeom prst="rect">
            <a:avLst/>
          </a:prstGeom>
          <a:noFill/>
          <a:ln>
            <a:noFill/>
          </a:ln>
        </p:spPr>
        <p:txBody>
          <a:bodyPr lIns="91425" tIns="45700" rIns="91425" bIns="45700" anchor="t" anchorCtr="0">
            <a:noAutofit/>
          </a:bodyPr>
          <a:lstStyle/>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Françoise Lorcerie, « L’effet “outsider” – En quoi l’ethnicité est-elle un défi pour l’école ? », in </a:t>
            </a:r>
            <a:r>
              <a:rPr lang="fr-FR" sz="2210" b="0" i="1" u="none" strike="noStrike" cap="none">
                <a:solidFill>
                  <a:schemeClr val="dk1"/>
                </a:solidFill>
                <a:latin typeface="Trebuchet MS"/>
                <a:ea typeface="Trebuchet MS"/>
                <a:cs typeface="Trebuchet MS"/>
                <a:sym typeface="Trebuchet MS"/>
              </a:rPr>
              <a:t>VEI</a:t>
            </a:r>
            <a:r>
              <a:rPr lang="fr-FR" sz="2210" b="0" i="0" u="none" strike="noStrike" cap="none">
                <a:solidFill>
                  <a:schemeClr val="dk1"/>
                </a:solidFill>
                <a:latin typeface="Trebuchet MS"/>
                <a:ea typeface="Trebuchet MS"/>
                <a:cs typeface="Trebuchet MS"/>
                <a:sym typeface="Trebuchet MS"/>
              </a:rPr>
              <a:t> n° 135, décembre 2003.</a:t>
            </a:r>
          </a:p>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Fabrice Dhume, « L’école face à la discrimination ethnoraciale : les logiques d’une inaction publique », in </a:t>
            </a:r>
            <a:r>
              <a:rPr lang="fr-FR" sz="2210" b="0" i="1" u="none" strike="noStrike" cap="none">
                <a:solidFill>
                  <a:schemeClr val="dk1"/>
                </a:solidFill>
                <a:latin typeface="Trebuchet MS"/>
                <a:ea typeface="Trebuchet MS"/>
                <a:cs typeface="Trebuchet MS"/>
                <a:sym typeface="Trebuchet MS"/>
              </a:rPr>
              <a:t>Migrations société</a:t>
            </a:r>
            <a:r>
              <a:rPr lang="fr-FR" sz="2210" b="0" i="0" u="none" strike="noStrike" cap="none">
                <a:solidFill>
                  <a:schemeClr val="dk1"/>
                </a:solidFill>
                <a:latin typeface="Trebuchet MS"/>
                <a:ea typeface="Trebuchet MS"/>
                <a:cs typeface="Trebuchet MS"/>
                <a:sym typeface="Trebuchet MS"/>
              </a:rPr>
              <a:t>, vol.22, n° 131 (« Action publique et discrimination ethnique »), septembre-octobre 2010, pp.171-184.</a:t>
            </a:r>
          </a:p>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Daniel Zimmermann, « Un langage non verbal de classe : les processus d’attraction-répulsion des enseignants à l’égard des élèves en fonction de l’origine familiale de ces derniers », </a:t>
            </a:r>
            <a:r>
              <a:rPr lang="fr-FR" sz="2210" b="0" i="1" u="none" strike="noStrike" cap="none">
                <a:solidFill>
                  <a:schemeClr val="dk1"/>
                </a:solidFill>
                <a:latin typeface="Trebuchet MS"/>
                <a:ea typeface="Trebuchet MS"/>
                <a:cs typeface="Trebuchet MS"/>
                <a:sym typeface="Trebuchet MS"/>
              </a:rPr>
              <a:t>Revue française de pédagogie</a:t>
            </a:r>
            <a:r>
              <a:rPr lang="fr-FR" sz="2210" b="0" i="0" u="none" strike="noStrike" cap="none">
                <a:solidFill>
                  <a:schemeClr val="dk1"/>
                </a:solidFill>
                <a:latin typeface="Trebuchet MS"/>
                <a:ea typeface="Trebuchet MS"/>
                <a:cs typeface="Trebuchet MS"/>
                <a:sym typeface="Trebuchet MS"/>
              </a:rPr>
              <a:t> (44), p.46-70, 1978.</a:t>
            </a:r>
          </a:p>
          <a:p>
            <a:pPr marL="274320" marR="0" lvl="0" indent="-274320" algn="l" rtl="0">
              <a:lnSpc>
                <a:spcPct val="90000"/>
              </a:lnSpc>
              <a:spcBef>
                <a:spcPts val="600"/>
              </a:spcBef>
              <a:buClr>
                <a:schemeClr val="dk2"/>
              </a:buClr>
              <a:buSzPct val="73331"/>
              <a:buFont typeface="Noto Sans Symbols"/>
              <a:buNone/>
            </a:pPr>
            <a:endParaRPr sz="221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ctrTitle"/>
          </p:nvPr>
        </p:nvSpPr>
        <p:spPr>
          <a:xfrm>
            <a:off x="3366867" y="533400"/>
            <a:ext cx="5105400" cy="2868300"/>
          </a:xfrm>
          <a:prstGeom prst="rect">
            <a:avLst/>
          </a:prstGeom>
          <a:noFill/>
          <a:ln>
            <a:noFill/>
          </a:ln>
        </p:spPr>
        <p:txBody>
          <a:bodyPr lIns="45700" tIns="0" rIns="45700" bIns="0" anchor="b" anchorCtr="0">
            <a:noAutofit/>
          </a:bodyPr>
          <a:lstStyle/>
          <a:p>
            <a:pPr marL="0" marR="0" lvl="0" indent="0" algn="r" rtl="0">
              <a:spcBef>
                <a:spcPts val="0"/>
              </a:spcBef>
              <a:buClr>
                <a:srgbClr val="FEF7F0"/>
              </a:buClr>
              <a:buSzPct val="25000"/>
              <a:buFont typeface="Trebuchet MS"/>
              <a:buNone/>
            </a:pPr>
            <a:r>
              <a:rPr lang="fr-FR"/>
              <a:t>LE POLE EGALITE</a:t>
            </a:r>
          </a:p>
          <a:p>
            <a:pPr marL="0" marR="0" lvl="0" indent="0" algn="r" rtl="0">
              <a:spcBef>
                <a:spcPts val="0"/>
              </a:spcBef>
              <a:buClr>
                <a:srgbClr val="FEF7F0"/>
              </a:buClr>
              <a:buSzPct val="25000"/>
              <a:buFont typeface="Trebuchet MS"/>
              <a:buNone/>
            </a:pPr>
            <a:r>
              <a:rPr lang="fr-FR"/>
              <a:t>DE L’ACADEMIE</a:t>
            </a:r>
          </a:p>
        </p:txBody>
      </p:sp>
      <p:sp>
        <p:nvSpPr>
          <p:cNvPr id="172" name="Shape 172"/>
          <p:cNvSpPr txBox="1">
            <a:spLocks noGrp="1"/>
          </p:cNvSpPr>
          <p:nvPr>
            <p:ph type="subTitle" idx="1"/>
          </p:nvPr>
        </p:nvSpPr>
        <p:spPr>
          <a:xfrm>
            <a:off x="3354442" y="3539864"/>
            <a:ext cx="5114700" cy="1101300"/>
          </a:xfrm>
          <a:prstGeom prst="rect">
            <a:avLst/>
          </a:prstGeom>
          <a:noFill/>
          <a:ln>
            <a:noFill/>
          </a:ln>
        </p:spPr>
        <p:txBody>
          <a:bodyPr lIns="45700" tIns="0" rIns="45700" bIns="0" anchor="t" anchorCtr="0">
            <a:noAutofit/>
          </a:bodyPr>
          <a:lstStyle/>
          <a:p>
            <a:pPr marL="0" marR="0" lvl="0" indent="0" algn="r" rtl="0">
              <a:lnSpc>
                <a:spcPct val="80000"/>
              </a:lnSpc>
              <a:spcBef>
                <a:spcPts val="600"/>
              </a:spcBef>
              <a:buClr>
                <a:schemeClr val="dk2"/>
              </a:buClr>
              <a:buSzPct val="25000"/>
              <a:buFont typeface="Noto Sans Symbols"/>
              <a:buNone/>
            </a:pPr>
            <a:r>
              <a:rPr lang="fr-FR" sz="1540"/>
              <a:t>P</a:t>
            </a:r>
            <a:r>
              <a:rPr lang="fr-FR" sz="1540" b="0" i="0" u="none" strike="noStrike" cap="none">
                <a:solidFill>
                  <a:srgbClr val="FFFFFF"/>
                </a:solidFill>
                <a:latin typeface="Trebuchet MS"/>
                <a:ea typeface="Trebuchet MS"/>
                <a:cs typeface="Trebuchet MS"/>
                <a:sym typeface="Trebuchet MS"/>
              </a:rPr>
              <a:t>lan de lutte contre les discriminations, ethnico-raciales ou liées au handicap, au sexe, à l’apparence physique... de l’académie de Nancy-Metz</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body" idx="1"/>
          </p:nvPr>
        </p:nvSpPr>
        <p:spPr>
          <a:xfrm>
            <a:off x="438300" y="1326041"/>
            <a:ext cx="7239000" cy="48462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None/>
            </a:pPr>
            <a:endParaRPr/>
          </a:p>
          <a:p>
            <a:pPr marL="0" marR="0" lvl="0" indent="0" algn="just" rtl="0">
              <a:lnSpc>
                <a:spcPct val="80000"/>
              </a:lnSpc>
              <a:spcBef>
                <a:spcPts val="600"/>
              </a:spcBef>
              <a:spcAft>
                <a:spcPts val="0"/>
              </a:spcAft>
              <a:buNone/>
            </a:pPr>
            <a:r>
              <a:rPr lang="fr-FR" sz="2400" b="0" i="0" u="none" strike="noStrike" cap="none">
                <a:solidFill>
                  <a:schemeClr val="dk1"/>
                </a:solidFill>
                <a:latin typeface="Trebuchet MS"/>
                <a:ea typeface="Trebuchet MS"/>
                <a:cs typeface="Trebuchet MS"/>
                <a:sym typeface="Trebuchet MS"/>
              </a:rPr>
              <a:t>Dans le cadre du projet académique 2014-2018, Gilles Pécout, recteur de l’Académie de Nancy-Metz, rappelle que :</a:t>
            </a:r>
          </a:p>
          <a:p>
            <a:pPr marL="0" marR="0" lvl="0" indent="0" algn="just" rtl="0">
              <a:lnSpc>
                <a:spcPct val="80000"/>
              </a:lnSpc>
              <a:spcBef>
                <a:spcPts val="600"/>
              </a:spcBef>
              <a:spcAft>
                <a:spcPts val="0"/>
              </a:spcAft>
              <a:buNone/>
            </a:pPr>
            <a:r>
              <a:rPr lang="fr-FR" sz="2400" b="0" i="0" u="none" strike="noStrike" cap="none">
                <a:solidFill>
                  <a:schemeClr val="dk1"/>
                </a:solidFill>
                <a:latin typeface="Trebuchet MS"/>
                <a:ea typeface="Trebuchet MS"/>
                <a:cs typeface="Trebuchet MS"/>
                <a:sym typeface="Trebuchet MS"/>
              </a:rPr>
              <a:t/>
            </a:r>
            <a:br>
              <a:rPr lang="fr-FR" sz="2400" b="0" i="0" u="none" strike="noStrike" cap="none">
                <a:solidFill>
                  <a:schemeClr val="dk1"/>
                </a:solidFill>
                <a:latin typeface="Trebuchet MS"/>
                <a:ea typeface="Trebuchet MS"/>
                <a:cs typeface="Trebuchet MS"/>
                <a:sym typeface="Trebuchet MS"/>
              </a:rPr>
            </a:br>
            <a:r>
              <a:rPr lang="fr-FR" sz="2400" b="0" i="1" u="none" strike="noStrike" cap="none">
                <a:solidFill>
                  <a:schemeClr val="dk1"/>
                </a:solidFill>
                <a:latin typeface="Trebuchet MS"/>
                <a:ea typeface="Trebuchet MS"/>
                <a:cs typeface="Trebuchet MS"/>
                <a:sym typeface="Trebuchet MS"/>
              </a:rPr>
              <a:t>« L’égalité est le maître mot de notre dynamique d’éducation. C’est un principe de la Constitution républicaine que l’École de la refondation depuis la loi de juillet 2013 a remis au premier plan et a assorti d’objectifs précis de lutte contre les déterminismes et contre les exclusions. »</a:t>
            </a:r>
          </a:p>
          <a:p>
            <a:pPr marL="0" marR="0" lvl="0" indent="0" algn="l" rtl="0">
              <a:lnSpc>
                <a:spcPct val="80000"/>
              </a:lnSpc>
              <a:spcBef>
                <a:spcPts val="600"/>
              </a:spcBef>
              <a:spcAft>
                <a:spcPts val="0"/>
              </a:spcAft>
              <a:buNone/>
            </a:pPr>
            <a:endParaRPr/>
          </a:p>
          <a:p>
            <a:pPr marL="274320" marR="0" lvl="0" indent="-274320" algn="l" rtl="0">
              <a:lnSpc>
                <a:spcPct val="80000"/>
              </a:lnSpc>
              <a:spcBef>
                <a:spcPts val="600"/>
              </a:spcBef>
              <a:buClr>
                <a:schemeClr val="dk2"/>
              </a:buClr>
              <a:buSzPct val="73811"/>
              <a:buFont typeface="Noto Sans Symbols"/>
              <a:buNone/>
            </a:pPr>
            <a:endParaRPr sz="182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529000" y="785923"/>
            <a:ext cx="7167300" cy="5669700"/>
          </a:xfrm>
          <a:prstGeom prst="rect">
            <a:avLst/>
          </a:prstGeom>
          <a:noFill/>
          <a:ln>
            <a:noFill/>
          </a:ln>
        </p:spPr>
        <p:txBody>
          <a:bodyPr lIns="91425" tIns="45700" rIns="91425" bIns="45700" anchor="t" anchorCtr="0">
            <a:noAutofit/>
          </a:bodyPr>
          <a:lstStyle/>
          <a:p>
            <a:pPr marL="0" marR="0" lvl="0" indent="0" algn="l" rtl="0">
              <a:lnSpc>
                <a:spcPct val="80000"/>
              </a:lnSpc>
              <a:spcBef>
                <a:spcPts val="600"/>
              </a:spcBef>
              <a:spcAft>
                <a:spcPts val="0"/>
              </a:spcAft>
              <a:buNone/>
            </a:pPr>
            <a:r>
              <a:rPr lang="fr-FR" sz="2015" b="1" i="0" u="none" strike="noStrike" cap="none">
                <a:solidFill>
                  <a:schemeClr val="dk1"/>
                </a:solidFill>
                <a:latin typeface="Trebuchet MS"/>
                <a:ea typeface="Trebuchet MS"/>
                <a:cs typeface="Trebuchet MS"/>
                <a:sym typeface="Trebuchet MS"/>
              </a:rPr>
              <a:t>Extraits de l’annexe 7A au projet académique </a:t>
            </a:r>
          </a:p>
          <a:p>
            <a:pPr marL="0" marR="0" lvl="0" indent="0" algn="just" rtl="0">
              <a:lnSpc>
                <a:spcPct val="80000"/>
              </a:lnSpc>
              <a:spcBef>
                <a:spcPts val="600"/>
              </a:spcBef>
              <a:spcAft>
                <a:spcPts val="0"/>
              </a:spcAft>
              <a:buNone/>
            </a:pPr>
            <a:r>
              <a:rPr lang="fr-FR" sz="2015" b="1"/>
              <a:t>“</a:t>
            </a:r>
            <a:r>
              <a:rPr lang="fr-FR" sz="2015" b="1" i="0" u="none" strike="noStrike" cap="none">
                <a:solidFill>
                  <a:schemeClr val="dk1"/>
                </a:solidFill>
                <a:latin typeface="Trebuchet MS"/>
                <a:ea typeface="Trebuchet MS"/>
                <a:cs typeface="Trebuchet MS"/>
                <a:sym typeface="Trebuchet MS"/>
              </a:rPr>
              <a:t>AGIR POUR L’ÉGALITÉ À L’ÉCOLE ET CONTRE LES DISCRIMINATIONS</a:t>
            </a:r>
            <a:r>
              <a:rPr lang="fr-FR" sz="2015" b="1"/>
              <a:t>”</a:t>
            </a:r>
          </a:p>
          <a:p>
            <a:pPr marL="0" marR="0" lvl="0" indent="0" algn="just" rtl="0">
              <a:lnSpc>
                <a:spcPct val="80000"/>
              </a:lnSpc>
              <a:spcBef>
                <a:spcPts val="600"/>
              </a:spcBef>
              <a:spcAft>
                <a:spcPts val="0"/>
              </a:spcAft>
              <a:buNone/>
            </a:pPr>
            <a:endParaRPr sz="2015" b="1"/>
          </a:p>
          <a:p>
            <a:pPr marL="274320" marR="0" lvl="0" indent="-274320" algn="just" rtl="0">
              <a:lnSpc>
                <a:spcPct val="80000"/>
              </a:lnSpc>
              <a:spcBef>
                <a:spcPts val="600"/>
              </a:spcBef>
              <a:spcAft>
                <a:spcPts val="0"/>
              </a:spcAft>
              <a:buClr>
                <a:schemeClr val="dk2"/>
              </a:buClr>
              <a:buSzPct val="25000"/>
              <a:buFont typeface="Noto Sans Symbols"/>
              <a:buNone/>
            </a:pPr>
            <a:r>
              <a:rPr lang="fr-FR" sz="2015" b="0" i="1" u="none" strike="noStrike" cap="none">
                <a:solidFill>
                  <a:schemeClr val="dk1"/>
                </a:solidFill>
                <a:latin typeface="Trebuchet MS"/>
                <a:ea typeface="Trebuchet MS"/>
                <a:cs typeface="Trebuchet MS"/>
                <a:sym typeface="Trebuchet MS"/>
              </a:rPr>
              <a:t> « Tous les élèves sont en mesure d’apprendre et de réussir</a:t>
            </a:r>
            <a:r>
              <a:rPr lang="fr-FR" sz="2015" i="1"/>
              <a:t>…/…</a:t>
            </a:r>
          </a:p>
          <a:p>
            <a:pPr marL="274320" marR="0" lvl="0" indent="-274320" algn="just" rtl="0">
              <a:lnSpc>
                <a:spcPct val="80000"/>
              </a:lnSpc>
              <a:spcBef>
                <a:spcPts val="600"/>
              </a:spcBef>
              <a:spcAft>
                <a:spcPts val="0"/>
              </a:spcAft>
              <a:buClr>
                <a:schemeClr val="dk2"/>
              </a:buClr>
              <a:buSzPct val="25000"/>
              <a:buFont typeface="Noto Sans Symbols"/>
              <a:buNone/>
            </a:pPr>
            <a:r>
              <a:rPr lang="fr-FR" sz="2015" b="0" i="1" u="none" strike="noStrike" cap="none">
                <a:solidFill>
                  <a:schemeClr val="dk1"/>
                </a:solidFill>
                <a:latin typeface="Trebuchet MS"/>
                <a:ea typeface="Trebuchet MS"/>
                <a:cs typeface="Trebuchet MS"/>
                <a:sym typeface="Trebuchet MS"/>
              </a:rPr>
              <a:t> Un certain nombre d’études montrent la prégnance de marqueurs sociaux, ethniques, sexués, dans l’accompagnement des élèves par l’école ».</a:t>
            </a:r>
          </a:p>
          <a:p>
            <a:pPr marL="274320" marR="0" lvl="0" indent="-274320" algn="just" rtl="0">
              <a:lnSpc>
                <a:spcPct val="80000"/>
              </a:lnSpc>
              <a:spcBef>
                <a:spcPts val="600"/>
              </a:spcBef>
              <a:spcAft>
                <a:spcPts val="0"/>
              </a:spcAft>
              <a:buClr>
                <a:schemeClr val="dk2"/>
              </a:buClr>
              <a:buSzPct val="25000"/>
              <a:buFont typeface="Noto Sans Symbols"/>
              <a:buNone/>
            </a:pPr>
            <a:endParaRPr sz="2015" i="1"/>
          </a:p>
          <a:p>
            <a:pPr marL="274320" marR="0" lvl="0" indent="-274320" algn="just" rtl="0">
              <a:lnSpc>
                <a:spcPct val="80000"/>
              </a:lnSpc>
              <a:spcBef>
                <a:spcPts val="600"/>
              </a:spcBef>
              <a:buClr>
                <a:schemeClr val="dk2"/>
              </a:buClr>
              <a:buSzPct val="25000"/>
              <a:buFont typeface="Noto Sans Symbols"/>
              <a:buNone/>
            </a:pPr>
            <a:r>
              <a:rPr lang="fr-FR" sz="2015" b="0" i="1" u="sng" strike="noStrike" cap="none">
                <a:solidFill>
                  <a:schemeClr val="dk1"/>
                </a:solidFill>
                <a:latin typeface="Trebuchet MS"/>
                <a:ea typeface="Trebuchet MS"/>
                <a:cs typeface="Trebuchet MS"/>
                <a:sym typeface="Trebuchet MS"/>
              </a:rPr>
              <a:t>Consultable: </a:t>
            </a:r>
            <a:r>
              <a:rPr lang="fr-FR" sz="2015" b="0" i="1" u="none" strike="noStrike" cap="none">
                <a:solidFill>
                  <a:schemeClr val="dk1"/>
                </a:solidFill>
                <a:latin typeface="Trebuchet MS"/>
                <a:ea typeface="Trebuchet MS"/>
                <a:cs typeface="Trebuchet MS"/>
                <a:sym typeface="Trebuchet MS"/>
              </a:rPr>
              <a:t>http://www.prisme-asso.org/nancy-metz-la-lutte-contre-les-discriminations-dans-le-projet-academique-laurence-ukropina-in-reseau-national-de-lutte-contre-les-discriminations-a-lecole-le-20-janvier-2015/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188" name="Shape 188"/>
          <p:cNvSpPr txBox="1">
            <a:spLocks noGrp="1"/>
          </p:cNvSpPr>
          <p:nvPr>
            <p:ph type="body" idx="1"/>
          </p:nvPr>
        </p:nvSpPr>
        <p:spPr>
          <a:xfrm>
            <a:off x="457200" y="1609416"/>
            <a:ext cx="7239000" cy="4846200"/>
          </a:xfrm>
          <a:prstGeom prst="rect">
            <a:avLst/>
          </a:prstGeom>
        </p:spPr>
        <p:txBody>
          <a:bodyPr lIns="91425" tIns="91425" rIns="91425" bIns="91425" anchor="t" anchorCtr="0">
            <a:noAutofit/>
          </a:bodyPr>
          <a:lstStyle/>
          <a:p>
            <a:pPr marL="0" lvl="0" indent="0" algn="just" rtl="0">
              <a:lnSpc>
                <a:spcPct val="80000"/>
              </a:lnSpc>
              <a:spcBef>
                <a:spcPts val="0"/>
              </a:spcBef>
              <a:buNone/>
            </a:pPr>
            <a:r>
              <a:rPr lang="fr-FR" sz="2400"/>
              <a:t>Ainsi, plusieurs axes de travail ont été définis, pour favoriser l’égalité de traitement dans les pratiques des nombreux professionnel.le.s de l’Académie notamment :</a:t>
            </a:r>
          </a:p>
          <a:p>
            <a:pPr marL="0" lvl="0" indent="0" algn="just" rtl="0">
              <a:lnSpc>
                <a:spcPct val="80000"/>
              </a:lnSpc>
              <a:spcBef>
                <a:spcPts val="0"/>
              </a:spcBef>
              <a:buNone/>
            </a:pPr>
            <a:r>
              <a:rPr lang="fr-FR" sz="2400"/>
              <a:t>un travail de conscientisation des stéréotypes dont nous sommes tou-te-s porteur-se-s et de leur effets, </a:t>
            </a:r>
          </a:p>
          <a:p>
            <a:pPr marL="0" lvl="0" indent="0" algn="just" rtl="0">
              <a:lnSpc>
                <a:spcPct val="80000"/>
              </a:lnSpc>
              <a:spcBef>
                <a:spcPts val="0"/>
              </a:spcBef>
              <a:buNone/>
            </a:pPr>
            <a:r>
              <a:rPr lang="fr-FR" sz="2400"/>
              <a:t>une attitude volontariste pour revoir les pratiques et contrer les effets de ces préjugés.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194" name="Shape 194"/>
          <p:cNvSpPr txBox="1">
            <a:spLocks noGrp="1"/>
          </p:cNvSpPr>
          <p:nvPr>
            <p:ph type="body" idx="1"/>
          </p:nvPr>
        </p:nvSpPr>
        <p:spPr>
          <a:xfrm>
            <a:off x="457200" y="1099326"/>
            <a:ext cx="7239000" cy="5448900"/>
          </a:xfrm>
          <a:prstGeom prst="rect">
            <a:avLst/>
          </a:prstGeom>
        </p:spPr>
        <p:txBody>
          <a:bodyPr lIns="91425" tIns="91425" rIns="91425" bIns="91425" anchor="t" anchorCtr="0">
            <a:noAutofit/>
          </a:bodyPr>
          <a:lstStyle/>
          <a:p>
            <a:pPr marL="0" lvl="0" indent="0" algn="just" rtl="0">
              <a:lnSpc>
                <a:spcPct val="80000"/>
              </a:lnSpc>
              <a:spcBef>
                <a:spcPts val="0"/>
              </a:spcBef>
              <a:buNone/>
            </a:pPr>
            <a:r>
              <a:rPr lang="fr-FR" sz="2400"/>
              <a:t>L’Académie de Nancy-Metz s’est dotée, depuis plusieurs années, d’un pôle égalité constitué de deux missions : </a:t>
            </a:r>
          </a:p>
          <a:p>
            <a:pPr marL="0" lvl="0" indent="0" algn="just" rtl="0">
              <a:lnSpc>
                <a:spcPct val="80000"/>
              </a:lnSpc>
              <a:spcBef>
                <a:spcPts val="0"/>
              </a:spcBef>
              <a:buNone/>
            </a:pPr>
            <a:endParaRPr sz="2400"/>
          </a:p>
          <a:p>
            <a:pPr marL="0" lvl="0" indent="0" algn="ctr" rtl="0">
              <a:lnSpc>
                <a:spcPct val="80000"/>
              </a:lnSpc>
              <a:spcBef>
                <a:spcPts val="0"/>
              </a:spcBef>
              <a:buNone/>
            </a:pPr>
            <a:r>
              <a:rPr lang="fr-FR" sz="2400"/>
              <a:t>lutte contre les discriminations </a:t>
            </a:r>
          </a:p>
          <a:p>
            <a:pPr marL="0" lvl="0" indent="0" algn="ctr" rtl="0">
              <a:lnSpc>
                <a:spcPct val="80000"/>
              </a:lnSpc>
              <a:spcBef>
                <a:spcPts val="0"/>
              </a:spcBef>
              <a:buNone/>
            </a:pPr>
            <a:r>
              <a:rPr lang="fr-FR" sz="2400"/>
              <a:t>et </a:t>
            </a:r>
          </a:p>
          <a:p>
            <a:pPr marL="0" lvl="0" indent="0" algn="ctr" rtl="0">
              <a:lnSpc>
                <a:spcPct val="80000"/>
              </a:lnSpc>
              <a:spcBef>
                <a:spcPts val="0"/>
              </a:spcBef>
              <a:buNone/>
            </a:pPr>
            <a:r>
              <a:rPr lang="fr-FR" sz="2400"/>
              <a:t>égalité filles-garçons. </a:t>
            </a:r>
          </a:p>
          <a:p>
            <a:pPr marL="0" lvl="0" indent="0" algn="just" rtl="0">
              <a:lnSpc>
                <a:spcPct val="80000"/>
              </a:lnSpc>
              <a:spcBef>
                <a:spcPts val="0"/>
              </a:spcBef>
              <a:buNone/>
            </a:pPr>
            <a:endParaRPr sz="2400"/>
          </a:p>
          <a:p>
            <a:pPr marL="0" lvl="0" indent="0" algn="just" rtl="0">
              <a:lnSpc>
                <a:spcPct val="80000"/>
              </a:lnSpc>
              <a:spcBef>
                <a:spcPts val="0"/>
              </a:spcBef>
              <a:buNone/>
            </a:pPr>
            <a:r>
              <a:rPr lang="fr-FR" sz="2400"/>
              <a:t>Ce pôle est coordonné par une personne chargée de mission et par un groupe de personnes ressources qui ont été formées par un sociologue (chef.fe.s d’établissement, DDFPT, professeur.e.s, CPE, directrice de CIO…)</a:t>
            </a:r>
          </a:p>
          <a:p>
            <a:pPr marL="0" lvl="0" indent="0" algn="just" rtl="0">
              <a:lnSpc>
                <a:spcPct val="80000"/>
              </a:lnSpc>
              <a:spcBef>
                <a:spcPts val="0"/>
              </a:spcBef>
              <a:buNone/>
            </a:pPr>
            <a:r>
              <a:rPr lang="fr-FR" sz="2400"/>
              <a:t>et piloté par J.M Wavelet, IA-IPR EVS.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438300" y="1326041"/>
            <a:ext cx="7239000" cy="48462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None/>
            </a:pPr>
            <a:endParaRPr/>
          </a:p>
          <a:p>
            <a:pPr marL="0" marR="0" lvl="0" indent="0" algn="just" rtl="0">
              <a:lnSpc>
                <a:spcPct val="80000"/>
              </a:lnSpc>
              <a:spcBef>
                <a:spcPts val="600"/>
              </a:spcBef>
              <a:spcAft>
                <a:spcPts val="0"/>
              </a:spcAft>
              <a:buNone/>
            </a:pPr>
            <a:r>
              <a:rPr lang="fr-FR" sz="2400" b="0" i="0" u="none" strike="noStrike" cap="none">
                <a:solidFill>
                  <a:schemeClr val="dk1"/>
                </a:solidFill>
                <a:latin typeface="Trebuchet MS"/>
                <a:ea typeface="Trebuchet MS"/>
                <a:cs typeface="Trebuchet MS"/>
                <a:sym typeface="Trebuchet MS"/>
              </a:rPr>
              <a:t>Dans le cadre du projet académique 2014-2018, Gilles Pécout, recteur de l’Académie de Nancy-Metz, rappelle que :</a:t>
            </a:r>
          </a:p>
          <a:p>
            <a:pPr marL="0" marR="0" lvl="0" indent="0" algn="just" rtl="0">
              <a:lnSpc>
                <a:spcPct val="80000"/>
              </a:lnSpc>
              <a:spcBef>
                <a:spcPts val="600"/>
              </a:spcBef>
              <a:spcAft>
                <a:spcPts val="0"/>
              </a:spcAft>
              <a:buNone/>
            </a:pPr>
            <a:r>
              <a:rPr lang="fr-FR" sz="2400" b="0" i="0" u="none" strike="noStrike" cap="none">
                <a:solidFill>
                  <a:schemeClr val="dk1"/>
                </a:solidFill>
                <a:latin typeface="Trebuchet MS"/>
                <a:ea typeface="Trebuchet MS"/>
                <a:cs typeface="Trebuchet MS"/>
                <a:sym typeface="Trebuchet MS"/>
              </a:rPr>
              <a:t/>
            </a:r>
            <a:br>
              <a:rPr lang="fr-FR" sz="2400" b="0" i="0" u="none" strike="noStrike" cap="none">
                <a:solidFill>
                  <a:schemeClr val="dk1"/>
                </a:solidFill>
                <a:latin typeface="Trebuchet MS"/>
                <a:ea typeface="Trebuchet MS"/>
                <a:cs typeface="Trebuchet MS"/>
                <a:sym typeface="Trebuchet MS"/>
              </a:rPr>
            </a:br>
            <a:r>
              <a:rPr lang="fr-FR" sz="2400" b="0" i="1" u="none" strike="noStrike" cap="none">
                <a:solidFill>
                  <a:schemeClr val="dk1"/>
                </a:solidFill>
                <a:latin typeface="Trebuchet MS"/>
                <a:ea typeface="Trebuchet MS"/>
                <a:cs typeface="Trebuchet MS"/>
                <a:sym typeface="Trebuchet MS"/>
              </a:rPr>
              <a:t>« L’égalité est le maître mot de notre dynamique d’éducation. C’est un principe de la Constitution républicaine que l’École de la refondation depuis la loi de juillet 2013 a remis au premier plan et a assorti d’objectifs précis de lutte contre les déterminismes et contre les exclusions. »</a:t>
            </a:r>
          </a:p>
          <a:p>
            <a:pPr marL="0" marR="0" lvl="0" indent="0" algn="l" rtl="0">
              <a:lnSpc>
                <a:spcPct val="80000"/>
              </a:lnSpc>
              <a:spcBef>
                <a:spcPts val="600"/>
              </a:spcBef>
              <a:spcAft>
                <a:spcPts val="0"/>
              </a:spcAft>
              <a:buNone/>
            </a:pPr>
            <a:endParaRPr/>
          </a:p>
          <a:p>
            <a:pPr marL="274320" marR="0" lvl="0" indent="-274320" algn="l" rtl="0">
              <a:lnSpc>
                <a:spcPct val="80000"/>
              </a:lnSpc>
              <a:spcBef>
                <a:spcPts val="600"/>
              </a:spcBef>
              <a:buClr>
                <a:schemeClr val="dk2"/>
              </a:buClr>
              <a:buSzPct val="73811"/>
              <a:buFont typeface="Noto Sans Symbols"/>
              <a:buNone/>
            </a:pPr>
            <a:endParaRPr sz="182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00" name="Shape 200"/>
          <p:cNvSpPr txBox="1">
            <a:spLocks noGrp="1"/>
          </p:cNvSpPr>
          <p:nvPr>
            <p:ph type="body" idx="1"/>
          </p:nvPr>
        </p:nvSpPr>
        <p:spPr>
          <a:xfrm>
            <a:off x="457200" y="615900"/>
            <a:ext cx="7239000" cy="57057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1</a:t>
            </a:r>
          </a:p>
          <a:p>
            <a:pPr marL="0" lvl="0" indent="0" algn="just" rtl="0">
              <a:lnSpc>
                <a:spcPct val="115000"/>
              </a:lnSpc>
              <a:spcBef>
                <a:spcPts val="0"/>
              </a:spcBef>
              <a:buNone/>
            </a:pPr>
            <a:endParaRPr sz="2400" b="1"/>
          </a:p>
          <a:p>
            <a:pPr marL="0" lvl="0" indent="0" algn="just" rtl="0">
              <a:lnSpc>
                <a:spcPct val="115000"/>
              </a:lnSpc>
              <a:spcBef>
                <a:spcPts val="0"/>
              </a:spcBef>
              <a:buNone/>
            </a:pPr>
            <a:r>
              <a:rPr lang="fr-FR" sz="2400"/>
              <a:t>L’égalité est une valeur fondamentale de notre école mais elle peut être mise à mal par des processus discriminatoires qui sont imperceptibles dans le fonctionnement ordinaire de l’école mais dont on peut percevoir les effets, notamment par différentes études :</a:t>
            </a:r>
          </a:p>
          <a:p>
            <a:pPr marL="0" lvl="0" indent="0" algn="just" rtl="0">
              <a:lnSpc>
                <a:spcPct val="115000"/>
              </a:lnSpc>
              <a:spcBef>
                <a:spcPts val="0"/>
              </a:spcBef>
              <a:buNone/>
            </a:pPr>
            <a:r>
              <a:rPr lang="fr-FR" sz="2400"/>
              <a:t>- Pisa 2012</a:t>
            </a:r>
          </a:p>
          <a:p>
            <a:pPr marL="0" lvl="0" indent="0" algn="just" rtl="0">
              <a:lnSpc>
                <a:spcPct val="115000"/>
              </a:lnSpc>
              <a:spcBef>
                <a:spcPts val="0"/>
              </a:spcBef>
              <a:buNone/>
            </a:pPr>
            <a:r>
              <a:rPr lang="fr-FR" sz="2400"/>
              <a:t>- Rapport de l’IGEN (non publié), 2000 : la discrimination touche 30 à 50 % des élèves d’origine étrangère lors de la recherche de stage en entreprise</a:t>
            </a:r>
          </a:p>
          <a:p>
            <a:pPr marL="0" lvl="0" indent="0" algn="just" rtl="0">
              <a:lnSpc>
                <a:spcPct val="115000"/>
              </a:lnSpc>
              <a:spcBef>
                <a:spcPts val="0"/>
              </a:spcBef>
              <a:buNone/>
            </a:pPr>
            <a:r>
              <a:rPr lang="fr-FR" sz="2400">
                <a:latin typeface="Calibri"/>
                <a:ea typeface="Calibri"/>
                <a:cs typeface="Calibri"/>
                <a:sym typeface="Calibri"/>
              </a:rPr>
              <a:t> </a:t>
            </a:r>
          </a:p>
          <a:p>
            <a:pPr lvl="0" rtl="0">
              <a:spcBef>
                <a:spcPts val="0"/>
              </a:spcBef>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06" name="Shape 206"/>
          <p:cNvSpPr txBox="1">
            <a:spLocks noGrp="1"/>
          </p:cNvSpPr>
          <p:nvPr>
            <p:ph type="body" idx="1"/>
          </p:nvPr>
        </p:nvSpPr>
        <p:spPr>
          <a:xfrm>
            <a:off x="457200" y="1609416"/>
            <a:ext cx="7239000" cy="48462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1 (suite)</a:t>
            </a:r>
          </a:p>
          <a:p>
            <a:pPr marL="0" lvl="0" indent="0" algn="just" rtl="0">
              <a:lnSpc>
                <a:spcPct val="115000"/>
              </a:lnSpc>
              <a:spcBef>
                <a:spcPts val="0"/>
              </a:spcBef>
              <a:buNone/>
            </a:pPr>
            <a:endParaRPr sz="2400" b="1"/>
          </a:p>
          <a:p>
            <a:pPr marL="0" lvl="0" indent="0" algn="just" rtl="0">
              <a:lnSpc>
                <a:spcPct val="115000"/>
              </a:lnSpc>
              <a:spcBef>
                <a:spcPts val="0"/>
              </a:spcBef>
              <a:buNone/>
            </a:pPr>
            <a:r>
              <a:rPr lang="fr-FR" sz="2400"/>
              <a:t>La mission égalité vous propose des actions pour:</a:t>
            </a:r>
          </a:p>
          <a:p>
            <a:pPr marL="0" lvl="0" indent="0" algn="just" rtl="0">
              <a:lnSpc>
                <a:spcPct val="115000"/>
              </a:lnSpc>
              <a:spcBef>
                <a:spcPts val="0"/>
              </a:spcBef>
              <a:buNone/>
            </a:pPr>
            <a:r>
              <a:rPr lang="fr-FR" sz="2400"/>
              <a:t>- clarifier le concept de discrimination et des processus discriminatoires au sein des établissements scolaires ;</a:t>
            </a:r>
          </a:p>
          <a:p>
            <a:pPr marL="0" lvl="0" indent="0" algn="just" rtl="0">
              <a:lnSpc>
                <a:spcPct val="115000"/>
              </a:lnSpc>
              <a:spcBef>
                <a:spcPts val="0"/>
              </a:spcBef>
              <a:buNone/>
            </a:pPr>
            <a:r>
              <a:rPr lang="fr-FR" sz="2400"/>
              <a:t>- partir de situations concrètes pour envisager des pratiques moins discriminatoires et une meilleure régulation des situations-problèmes rencontrées.</a:t>
            </a:r>
          </a:p>
          <a:p>
            <a:pPr lvl="0" rtl="0">
              <a:spcBef>
                <a:spcPts val="0"/>
              </a:spcBef>
              <a:buNone/>
            </a:pPr>
            <a:endParaRPr/>
          </a:p>
          <a:p>
            <a:pPr lvl="0" rtl="0">
              <a:spcBef>
                <a:spcPts val="0"/>
              </a:spcBef>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12" name="Shape 212"/>
          <p:cNvSpPr txBox="1">
            <a:spLocks noGrp="1"/>
          </p:cNvSpPr>
          <p:nvPr>
            <p:ph type="body" idx="1"/>
          </p:nvPr>
        </p:nvSpPr>
        <p:spPr>
          <a:xfrm>
            <a:off x="457200" y="1288241"/>
            <a:ext cx="7239000" cy="48462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2</a:t>
            </a:r>
          </a:p>
          <a:p>
            <a:pPr marL="0" lvl="0" indent="0" algn="just" rtl="0">
              <a:lnSpc>
                <a:spcPct val="115000"/>
              </a:lnSpc>
              <a:spcBef>
                <a:spcPts val="0"/>
              </a:spcBef>
              <a:buNone/>
            </a:pPr>
            <a:r>
              <a:rPr lang="fr-FR" sz="2400"/>
              <a:t> </a:t>
            </a:r>
          </a:p>
          <a:p>
            <a:pPr marL="0" lvl="0" indent="0" algn="just" rtl="0">
              <a:lnSpc>
                <a:spcPct val="115000"/>
              </a:lnSpc>
              <a:spcBef>
                <a:spcPts val="0"/>
              </a:spcBef>
              <a:buNone/>
            </a:pPr>
            <a:r>
              <a:rPr lang="fr-FR" sz="2400"/>
              <a:t>Les tensions et conflits à caractère raciste, sexiste, homophobe…peuvent être déstabilisants pour les professionnel.le.s de l’école en fonction de la forme qu’ils prennent (violente), d’un contexte d’établissement ou de classe particulièrement tendu, de l’actualité, de la résonance particulière que ces conflits peuvent avoir chez les élèves et/ou adultes.</a:t>
            </a:r>
          </a:p>
          <a:p>
            <a:pPr marL="0" lvl="0" indent="0" algn="just" rtl="0">
              <a:lnSpc>
                <a:spcPct val="115000"/>
              </a:lnSpc>
              <a:spcBef>
                <a:spcPts val="0"/>
              </a:spcBef>
              <a:buNone/>
            </a:pPr>
            <a:r>
              <a:rPr lang="fr-FR" sz="2400">
                <a:latin typeface="Calibri"/>
                <a:ea typeface="Calibri"/>
                <a:cs typeface="Calibri"/>
                <a:sym typeface="Calibri"/>
              </a:rPr>
              <a:t> </a:t>
            </a:r>
          </a:p>
          <a:p>
            <a:pPr lvl="0" rtl="0">
              <a:spcBef>
                <a:spcPts val="0"/>
              </a:spcBef>
              <a:buNone/>
            </a:pPr>
            <a:r>
              <a:rPr lang="fr-FR" sz="1100">
                <a:latin typeface="Calibri"/>
                <a:ea typeface="Calibri"/>
                <a:cs typeface="Calibri"/>
                <a:sym typeface="Calibri"/>
              </a:rPr>
              <a:t> </a:t>
            </a:r>
          </a:p>
          <a:p>
            <a:pPr lvl="0" rtl="0">
              <a:spcBef>
                <a:spcPts val="0"/>
              </a:spcBef>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18" name="Shape 218"/>
          <p:cNvSpPr txBox="1">
            <a:spLocks noGrp="1"/>
          </p:cNvSpPr>
          <p:nvPr>
            <p:ph type="body" idx="1"/>
          </p:nvPr>
        </p:nvSpPr>
        <p:spPr>
          <a:xfrm>
            <a:off x="377850" y="634801"/>
            <a:ext cx="7318200" cy="5820900"/>
          </a:xfrm>
          <a:prstGeom prst="rect">
            <a:avLst/>
          </a:prstGeom>
        </p:spPr>
        <p:txBody>
          <a:bodyPr lIns="91425" tIns="91425" rIns="91425" bIns="91425" anchor="t" anchorCtr="0">
            <a:noAutofit/>
          </a:bodyPr>
          <a:lstStyle/>
          <a:p>
            <a:pPr marL="0" lvl="0" indent="0" algn="just" rtl="0">
              <a:lnSpc>
                <a:spcPct val="115000"/>
              </a:lnSpc>
              <a:spcBef>
                <a:spcPts val="0"/>
              </a:spcBef>
              <a:buNone/>
            </a:pPr>
            <a:endParaRPr sz="2400">
              <a:latin typeface="Calibri"/>
              <a:ea typeface="Calibri"/>
              <a:cs typeface="Calibri"/>
              <a:sym typeface="Calibri"/>
            </a:endParaRPr>
          </a:p>
          <a:p>
            <a:pPr marL="0" lvl="0" indent="0" algn="just" rtl="0">
              <a:lnSpc>
                <a:spcPct val="115000"/>
              </a:lnSpc>
              <a:spcBef>
                <a:spcPts val="0"/>
              </a:spcBef>
              <a:buNone/>
            </a:pPr>
            <a:r>
              <a:rPr lang="fr-FR" sz="2400" b="1"/>
              <a:t>Proposition 2 (suite)</a:t>
            </a:r>
          </a:p>
          <a:p>
            <a:pPr marL="0" lvl="0" indent="0" algn="just" rtl="0">
              <a:lnSpc>
                <a:spcPct val="115000"/>
              </a:lnSpc>
              <a:spcBef>
                <a:spcPts val="0"/>
              </a:spcBef>
              <a:buNone/>
            </a:pPr>
            <a:endParaRPr sz="2400"/>
          </a:p>
          <a:p>
            <a:pPr marL="0" lvl="0" indent="0" algn="just" rtl="0">
              <a:lnSpc>
                <a:spcPct val="115000"/>
              </a:lnSpc>
              <a:spcBef>
                <a:spcPts val="0"/>
              </a:spcBef>
              <a:buNone/>
            </a:pPr>
            <a:r>
              <a:rPr lang="fr-FR" sz="2400"/>
              <a:t>La mission égalité propose un accompagnement des professionnel.le.s et/ou une intervention auprès d’élèves pour une régulation qui prend en compte les différents enjeux de ces situations et par le biais d’une méthodologie qui vise à permettre aux acteur.trice.s une meilleure compréhension des situations-problèmes[1] en favorisant les échanges sur les tensions identifiées.</a:t>
            </a:r>
          </a:p>
          <a:p>
            <a:pPr marL="0" lvl="0" indent="0" rtl="0">
              <a:lnSpc>
                <a:spcPct val="115000"/>
              </a:lnSpc>
              <a:spcBef>
                <a:spcPts val="0"/>
              </a:spcBef>
              <a:buNone/>
            </a:pPr>
            <a:endParaRPr sz="2400">
              <a:latin typeface="Calibri"/>
              <a:ea typeface="Calibri"/>
              <a:cs typeface="Calibri"/>
              <a:sym typeface="Calibri"/>
            </a:endParaRPr>
          </a:p>
          <a:p>
            <a:pPr lvl="0" rtl="0">
              <a:spcBef>
                <a:spcPts val="0"/>
              </a:spcBef>
              <a:buNone/>
            </a:pPr>
            <a:endParaRPr sz="2400">
              <a:latin typeface="Calibri"/>
              <a:ea typeface="Calibri"/>
              <a:cs typeface="Calibri"/>
              <a:sym typeface="Calibri"/>
            </a:endParaRPr>
          </a:p>
          <a:p>
            <a:pPr lvl="0" rtl="0">
              <a:spcBef>
                <a:spcPts val="0"/>
              </a:spcBef>
              <a:buNone/>
            </a:pPr>
            <a:endParaRPr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24" name="Shape 224"/>
          <p:cNvSpPr txBox="1">
            <a:spLocks noGrp="1"/>
          </p:cNvSpPr>
          <p:nvPr>
            <p:ph type="body" idx="1"/>
          </p:nvPr>
        </p:nvSpPr>
        <p:spPr>
          <a:xfrm>
            <a:off x="457200" y="320050"/>
            <a:ext cx="7239000" cy="63036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3</a:t>
            </a:r>
          </a:p>
          <a:p>
            <a:pPr marL="0" lvl="0" indent="0" algn="just" rtl="0">
              <a:lnSpc>
                <a:spcPct val="115000"/>
              </a:lnSpc>
              <a:spcBef>
                <a:spcPts val="0"/>
              </a:spcBef>
              <a:buNone/>
            </a:pPr>
            <a:r>
              <a:rPr lang="fr-FR" sz="2400" b="1"/>
              <a:t> </a:t>
            </a:r>
          </a:p>
          <a:p>
            <a:pPr marL="0" lvl="0" indent="0" algn="just" rtl="0">
              <a:lnSpc>
                <a:spcPct val="115000"/>
              </a:lnSpc>
              <a:spcBef>
                <a:spcPts val="0"/>
              </a:spcBef>
              <a:buNone/>
            </a:pPr>
            <a:r>
              <a:rPr lang="fr-FR" sz="2400"/>
              <a:t>Les stéréotypes de genre sont très présents dans les représentations que les individus ont des deux sexes, y compris chez les élèves et les enseignant.e.s. Ces stéréotypes empêchent parfois des relations sereines entre les deux sexes et limitent le développement des aspirations et/ou des potentiels des individus. Par exemple, il a été mesuré par des chercheur.se.s du CNRS (2014) que les stéréotypes négatifs concernant les filles en mathématiques avaient un impact négatif sur les résultats des filles à certains tests de mathématiques y compris pour de très bonnes élèves. </a:t>
            </a:r>
          </a:p>
          <a:p>
            <a:pPr marL="0" lvl="0" indent="0" algn="just" rtl="0">
              <a:lnSpc>
                <a:spcPct val="115000"/>
              </a:lnSpc>
              <a:spcBef>
                <a:spcPts val="0"/>
              </a:spcBef>
              <a:buNone/>
            </a:pPr>
            <a:r>
              <a:rPr lang="fr-FR" sz="1100">
                <a:latin typeface="Calibri"/>
                <a:ea typeface="Calibri"/>
                <a:cs typeface="Calibri"/>
                <a:sym typeface="Calibri"/>
              </a:rPr>
              <a:t> </a:t>
            </a:r>
          </a:p>
          <a:p>
            <a:pPr lvl="0" rtl="0">
              <a:spcBef>
                <a:spcPts val="0"/>
              </a:spcBef>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30" name="Shape 230"/>
          <p:cNvSpPr txBox="1">
            <a:spLocks noGrp="1"/>
          </p:cNvSpPr>
          <p:nvPr>
            <p:ph type="body" idx="1"/>
          </p:nvPr>
        </p:nvSpPr>
        <p:spPr>
          <a:xfrm>
            <a:off x="408150" y="679201"/>
            <a:ext cx="7337100" cy="54996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3 (suite)</a:t>
            </a:r>
          </a:p>
          <a:p>
            <a:pPr marL="0" lvl="0" indent="0" algn="just" rtl="0">
              <a:lnSpc>
                <a:spcPct val="115000"/>
              </a:lnSpc>
              <a:spcBef>
                <a:spcPts val="0"/>
              </a:spcBef>
              <a:buNone/>
            </a:pPr>
            <a:endParaRPr sz="2400" b="1"/>
          </a:p>
          <a:p>
            <a:pPr marL="0" lvl="0" indent="0" algn="just" rtl="0">
              <a:lnSpc>
                <a:spcPct val="115000"/>
              </a:lnSpc>
              <a:spcBef>
                <a:spcPts val="0"/>
              </a:spcBef>
              <a:buNone/>
            </a:pPr>
            <a:r>
              <a:rPr lang="fr-FR" sz="2400"/>
              <a:t>La mission égalité propose une action dans les établissements qui vise à ouvrir une réflexion sur les stéréotypes de genre (en permettant la prise de conscience de leur contenu et de leur impact) pour favoriser des relations respectueuses entre les filles et les garçons et la mixité des filières et de l’orientation professionnelle. Cette action prend la forme d’espaces de réflexion pour les professionnel.le.s et/ou les élèves dans un cadre de parole sécurisé et avec des objectifs définis et contractualisés.</a:t>
            </a:r>
          </a:p>
          <a:p>
            <a:pPr lvl="0" rtl="0">
              <a:spcBef>
                <a:spcPts val="0"/>
              </a:spcBef>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rtl="0">
              <a:spcBef>
                <a:spcPts val="0"/>
              </a:spcBef>
              <a:buNone/>
            </a:pPr>
            <a:endParaRPr/>
          </a:p>
        </p:txBody>
      </p:sp>
      <p:sp>
        <p:nvSpPr>
          <p:cNvPr id="236" name="Shape 236"/>
          <p:cNvSpPr txBox="1">
            <a:spLocks noGrp="1"/>
          </p:cNvSpPr>
          <p:nvPr>
            <p:ph type="body" idx="1"/>
          </p:nvPr>
        </p:nvSpPr>
        <p:spPr>
          <a:xfrm>
            <a:off x="457200" y="1609416"/>
            <a:ext cx="7239000" cy="4846200"/>
          </a:xfrm>
          <a:prstGeom prst="rect">
            <a:avLst/>
          </a:prstGeom>
        </p:spPr>
        <p:txBody>
          <a:bodyPr lIns="91425" tIns="91425" rIns="91425" bIns="91425" anchor="t" anchorCtr="0">
            <a:noAutofit/>
          </a:bodyPr>
          <a:lstStyle/>
          <a:p>
            <a:pPr lvl="0" rtl="0">
              <a:spcBef>
                <a:spcPts val="0"/>
              </a:spcBef>
              <a:buNone/>
            </a:pPr>
            <a:r>
              <a:rPr lang="fr-FR"/>
              <a:t>Si vous souhaitez mettre en place une action dans votre établissement :</a:t>
            </a:r>
          </a:p>
          <a:p>
            <a:pPr lvl="0" rtl="0">
              <a:spcBef>
                <a:spcPts val="0"/>
              </a:spcBef>
              <a:buNone/>
            </a:pPr>
            <a:endParaRPr/>
          </a:p>
          <a:p>
            <a:pPr lvl="0" rtl="0">
              <a:spcBef>
                <a:spcPts val="0"/>
              </a:spcBef>
              <a:buNone/>
            </a:pPr>
            <a:r>
              <a:rPr lang="fr-FR"/>
              <a:t>Laurence Ukropina, coordonnatrice du pôle égalité</a:t>
            </a:r>
          </a:p>
          <a:p>
            <a:pPr lvl="0" rtl="0">
              <a:spcBef>
                <a:spcPts val="0"/>
              </a:spcBef>
              <a:buNone/>
            </a:pPr>
            <a:r>
              <a:rPr lang="fr-FR"/>
              <a:t>laurence.ukropina@ac-nancy-metz.fr</a:t>
            </a:r>
          </a:p>
          <a:p>
            <a:pPr lvl="0" rtl="0">
              <a:spcBef>
                <a:spcPts val="0"/>
              </a:spcBef>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457200" y="320039"/>
            <a:ext cx="7239000" cy="1143000"/>
          </a:xfrm>
          <a:prstGeom prst="rect">
            <a:avLst/>
          </a:prstGeom>
          <a:noFill/>
          <a:ln>
            <a:noFill/>
          </a:ln>
        </p:spPr>
        <p:txBody>
          <a:bodyPr lIns="45700" tIns="0" rIns="45700" bIns="0" anchor="b" anchorCtr="0">
            <a:noAutofit/>
          </a:bodyPr>
          <a:lstStyle/>
          <a:p>
            <a:pPr marL="0" marR="0" lvl="0" indent="0" algn="l" rtl="0">
              <a:spcBef>
                <a:spcPts val="0"/>
              </a:spcBef>
              <a:buClr>
                <a:srgbClr val="FEF7F0"/>
              </a:buClr>
              <a:buSzPct val="25000"/>
              <a:buFont typeface="Trebuchet MS"/>
              <a:buNone/>
            </a:pPr>
            <a:r>
              <a:rPr lang="fr-FR" sz="3800" b="1" i="0" u="none" strike="noStrike" cap="none">
                <a:solidFill>
                  <a:srgbClr val="FEF7F0"/>
                </a:solidFill>
                <a:latin typeface="Trebuchet MS"/>
                <a:ea typeface="Trebuchet MS"/>
                <a:cs typeface="Trebuchet MS"/>
                <a:sym typeface="Trebuchet MS"/>
              </a:rPr>
              <a:t>SITOGRAPHIE</a:t>
            </a:r>
          </a:p>
        </p:txBody>
      </p:sp>
      <p:sp>
        <p:nvSpPr>
          <p:cNvPr id="242" name="Shape 242"/>
          <p:cNvSpPr txBox="1">
            <a:spLocks noGrp="1"/>
          </p:cNvSpPr>
          <p:nvPr>
            <p:ph type="body" idx="1"/>
          </p:nvPr>
        </p:nvSpPr>
        <p:spPr>
          <a:xfrm>
            <a:off x="457200" y="2316225"/>
            <a:ext cx="7239000" cy="3589500"/>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3"/>
              </a:rPr>
              <a:t>http://reseau-lcd-ecole.ens lyon.fr/spip.php?auteur20</a:t>
            </a:r>
          </a:p>
          <a:p>
            <a:pPr marL="274320" marR="0" lvl="0" indent="-274320" algn="just" rtl="0">
              <a:spcBef>
                <a:spcPts val="60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3"/>
              </a:rPr>
              <a:t>http://www.web-documentaire.org/component/tags/tag/153-ecole-du-genre.html</a:t>
            </a:r>
          </a:p>
          <a:p>
            <a:pPr marL="274320" marR="0" lvl="0" indent="-274320" algn="just" rtl="0">
              <a:spcBef>
                <a:spcPts val="600"/>
              </a:spcBef>
              <a:spcAft>
                <a:spcPts val="0"/>
              </a:spcAft>
              <a:buClr>
                <a:schemeClr val="dk2"/>
              </a:buClr>
              <a:buSzPct val="72999"/>
              <a:buFont typeface="Noto Sans Symbols"/>
              <a:buChar char="⦿"/>
            </a:pPr>
            <a:r>
              <a:rPr lang="fr-FR" sz="2600" b="0" i="0" u="sng" strike="noStrike" cap="none">
                <a:solidFill>
                  <a:schemeClr val="hlink"/>
                </a:solidFill>
                <a:latin typeface="Trebuchet MS"/>
                <a:ea typeface="Trebuchet MS"/>
                <a:cs typeface="Trebuchet MS"/>
                <a:sym typeface="Trebuchet MS"/>
                <a:hlinkClick r:id="rId4"/>
              </a:rPr>
              <a:t>http://www.genrimages.org/</a:t>
            </a:r>
          </a:p>
          <a:p>
            <a:pPr marL="274320" marR="0" lvl="0" indent="-274320" algn="just" rtl="0">
              <a:spcBef>
                <a:spcPts val="600"/>
              </a:spcBef>
              <a:buClr>
                <a:schemeClr val="dk2"/>
              </a:buClr>
              <a:buSzPct val="72999"/>
              <a:buFont typeface="Noto Sans Symbols"/>
              <a:buNone/>
            </a:pPr>
            <a:endParaRPr sz="260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457200" y="464745"/>
            <a:ext cx="7239000" cy="677100"/>
          </a:xfrm>
          <a:prstGeom prst="rect">
            <a:avLst/>
          </a:prstGeom>
          <a:noFill/>
          <a:ln>
            <a:noFill/>
          </a:ln>
        </p:spPr>
        <p:txBody>
          <a:bodyPr lIns="45700" tIns="0" rIns="45700" bIns="0" anchor="b" anchorCtr="0">
            <a:noAutofit/>
          </a:bodyPr>
          <a:lstStyle/>
          <a:p>
            <a:pPr marL="0" marR="0" lvl="0" indent="0" algn="l" rtl="0">
              <a:spcBef>
                <a:spcPts val="0"/>
              </a:spcBef>
              <a:buClr>
                <a:srgbClr val="FEF7F0"/>
              </a:buClr>
              <a:buSzPct val="25000"/>
              <a:buFont typeface="Trebuchet MS"/>
              <a:buNone/>
            </a:pPr>
            <a:r>
              <a:rPr lang="fr-FR" sz="3420"/>
              <a:t>PETITE BIBLIOGRAPHIE</a:t>
            </a:r>
          </a:p>
        </p:txBody>
      </p:sp>
      <p:sp>
        <p:nvSpPr>
          <p:cNvPr id="248" name="Shape 248"/>
          <p:cNvSpPr txBox="1">
            <a:spLocks noGrp="1"/>
          </p:cNvSpPr>
          <p:nvPr>
            <p:ph type="body" idx="1"/>
          </p:nvPr>
        </p:nvSpPr>
        <p:spPr>
          <a:xfrm>
            <a:off x="457200" y="1609416"/>
            <a:ext cx="7239000" cy="4846200"/>
          </a:xfrm>
          <a:prstGeom prst="rect">
            <a:avLst/>
          </a:prstGeom>
          <a:noFill/>
          <a:ln>
            <a:noFill/>
          </a:ln>
        </p:spPr>
        <p:txBody>
          <a:bodyPr lIns="91425" tIns="45700" rIns="91425" bIns="45700" anchor="t" anchorCtr="0">
            <a:noAutofit/>
          </a:bodyPr>
          <a:lstStyle/>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Françoise Lorcerie, « L’effet “outsider” – En quoi l’ethnicité est-elle un défi pour l’école ? », in </a:t>
            </a:r>
            <a:r>
              <a:rPr lang="fr-FR" sz="2210" b="0" i="1" u="none" strike="noStrike" cap="none">
                <a:solidFill>
                  <a:schemeClr val="dk1"/>
                </a:solidFill>
                <a:latin typeface="Trebuchet MS"/>
                <a:ea typeface="Trebuchet MS"/>
                <a:cs typeface="Trebuchet MS"/>
                <a:sym typeface="Trebuchet MS"/>
              </a:rPr>
              <a:t>VEI</a:t>
            </a:r>
            <a:r>
              <a:rPr lang="fr-FR" sz="2210" b="0" i="0" u="none" strike="noStrike" cap="none">
                <a:solidFill>
                  <a:schemeClr val="dk1"/>
                </a:solidFill>
                <a:latin typeface="Trebuchet MS"/>
                <a:ea typeface="Trebuchet MS"/>
                <a:cs typeface="Trebuchet MS"/>
                <a:sym typeface="Trebuchet MS"/>
              </a:rPr>
              <a:t> n° 135, décembre 2003.</a:t>
            </a:r>
          </a:p>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Fabrice Dhume, « L’école face à la discrimination ethnoraciale : les logiques d’une inaction publique », in </a:t>
            </a:r>
            <a:r>
              <a:rPr lang="fr-FR" sz="2210" b="0" i="1" u="none" strike="noStrike" cap="none">
                <a:solidFill>
                  <a:schemeClr val="dk1"/>
                </a:solidFill>
                <a:latin typeface="Trebuchet MS"/>
                <a:ea typeface="Trebuchet MS"/>
                <a:cs typeface="Trebuchet MS"/>
                <a:sym typeface="Trebuchet MS"/>
              </a:rPr>
              <a:t>Migrations société</a:t>
            </a:r>
            <a:r>
              <a:rPr lang="fr-FR" sz="2210" b="0" i="0" u="none" strike="noStrike" cap="none">
                <a:solidFill>
                  <a:schemeClr val="dk1"/>
                </a:solidFill>
                <a:latin typeface="Trebuchet MS"/>
                <a:ea typeface="Trebuchet MS"/>
                <a:cs typeface="Trebuchet MS"/>
                <a:sym typeface="Trebuchet MS"/>
              </a:rPr>
              <a:t>, vol.22, n° 131 (« Action publique et discrimination ethnique »), septembre-octobre 2010, pp.171-184.</a:t>
            </a:r>
          </a:p>
          <a:p>
            <a:pPr marL="274320" marR="0" lvl="0" indent="-274320" algn="l" rtl="0">
              <a:lnSpc>
                <a:spcPct val="90000"/>
              </a:lnSpc>
              <a:spcBef>
                <a:spcPts val="600"/>
              </a:spcBef>
              <a:spcAft>
                <a:spcPts val="0"/>
              </a:spcAft>
              <a:buClr>
                <a:schemeClr val="dk2"/>
              </a:buClr>
              <a:buSzPct val="73331"/>
              <a:buFont typeface="Noto Sans Symbols"/>
              <a:buChar char="⦿"/>
            </a:pPr>
            <a:r>
              <a:rPr lang="fr-FR" sz="2210" b="0" i="0" u="none" strike="noStrike" cap="none">
                <a:solidFill>
                  <a:schemeClr val="dk1"/>
                </a:solidFill>
                <a:latin typeface="Trebuchet MS"/>
                <a:ea typeface="Trebuchet MS"/>
                <a:cs typeface="Trebuchet MS"/>
                <a:sym typeface="Trebuchet MS"/>
              </a:rPr>
              <a:t>Daniel Zimmermann, « Un langage non verbal de classe : les processus d’attraction-répulsion des enseignants à l’égard des élèves en fonction de l’origine familiale de ces derniers », </a:t>
            </a:r>
            <a:r>
              <a:rPr lang="fr-FR" sz="2210" b="0" i="1" u="none" strike="noStrike" cap="none">
                <a:solidFill>
                  <a:schemeClr val="dk1"/>
                </a:solidFill>
                <a:latin typeface="Trebuchet MS"/>
                <a:ea typeface="Trebuchet MS"/>
                <a:cs typeface="Trebuchet MS"/>
                <a:sym typeface="Trebuchet MS"/>
              </a:rPr>
              <a:t>Revue française de pédagogie</a:t>
            </a:r>
            <a:r>
              <a:rPr lang="fr-FR" sz="2210" b="0" i="0" u="none" strike="noStrike" cap="none">
                <a:solidFill>
                  <a:schemeClr val="dk1"/>
                </a:solidFill>
                <a:latin typeface="Trebuchet MS"/>
                <a:ea typeface="Trebuchet MS"/>
                <a:cs typeface="Trebuchet MS"/>
                <a:sym typeface="Trebuchet MS"/>
              </a:rPr>
              <a:t> (44), p.46-70, 1978.</a:t>
            </a:r>
          </a:p>
          <a:p>
            <a:pPr marL="274320" marR="0" lvl="0" indent="-274320" algn="l" rtl="0">
              <a:lnSpc>
                <a:spcPct val="90000"/>
              </a:lnSpc>
              <a:spcBef>
                <a:spcPts val="600"/>
              </a:spcBef>
              <a:buClr>
                <a:schemeClr val="dk2"/>
              </a:buClr>
              <a:buSzPct val="73331"/>
              <a:buFont typeface="Noto Sans Symbols"/>
              <a:buNone/>
            </a:pPr>
            <a:endParaRPr sz="221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529000" y="785923"/>
            <a:ext cx="7167300" cy="5669700"/>
          </a:xfrm>
          <a:prstGeom prst="rect">
            <a:avLst/>
          </a:prstGeom>
          <a:noFill/>
          <a:ln>
            <a:noFill/>
          </a:ln>
        </p:spPr>
        <p:txBody>
          <a:bodyPr lIns="91425" tIns="45700" rIns="91425" bIns="45700" anchor="t" anchorCtr="0">
            <a:noAutofit/>
          </a:bodyPr>
          <a:lstStyle/>
          <a:p>
            <a:pPr marL="0" marR="0" lvl="0" indent="0" algn="l" rtl="0">
              <a:lnSpc>
                <a:spcPct val="80000"/>
              </a:lnSpc>
              <a:spcBef>
                <a:spcPts val="600"/>
              </a:spcBef>
              <a:spcAft>
                <a:spcPts val="0"/>
              </a:spcAft>
              <a:buNone/>
            </a:pPr>
            <a:r>
              <a:rPr lang="fr-FR" sz="2015" b="1" i="0" u="none" strike="noStrike" cap="none">
                <a:solidFill>
                  <a:schemeClr val="dk1"/>
                </a:solidFill>
                <a:latin typeface="Trebuchet MS"/>
                <a:ea typeface="Trebuchet MS"/>
                <a:cs typeface="Trebuchet MS"/>
                <a:sym typeface="Trebuchet MS"/>
              </a:rPr>
              <a:t>Extraits de l’annexe 7A au projet académique </a:t>
            </a:r>
          </a:p>
          <a:p>
            <a:pPr marL="0" marR="0" lvl="0" indent="0" algn="just" rtl="0">
              <a:lnSpc>
                <a:spcPct val="80000"/>
              </a:lnSpc>
              <a:spcBef>
                <a:spcPts val="600"/>
              </a:spcBef>
              <a:spcAft>
                <a:spcPts val="0"/>
              </a:spcAft>
              <a:buNone/>
            </a:pPr>
            <a:r>
              <a:rPr lang="fr-FR" sz="2015" b="1"/>
              <a:t>“</a:t>
            </a:r>
            <a:r>
              <a:rPr lang="fr-FR" sz="2015" b="1" i="0" u="none" strike="noStrike" cap="none">
                <a:solidFill>
                  <a:schemeClr val="dk1"/>
                </a:solidFill>
                <a:latin typeface="Trebuchet MS"/>
                <a:ea typeface="Trebuchet MS"/>
                <a:cs typeface="Trebuchet MS"/>
                <a:sym typeface="Trebuchet MS"/>
              </a:rPr>
              <a:t>AGIR POUR L’ÉGALITÉ À L’ÉCOLE ET CONTRE LES DISCRIMINATIONS</a:t>
            </a:r>
            <a:r>
              <a:rPr lang="fr-FR" sz="2015" b="1"/>
              <a:t>”</a:t>
            </a:r>
          </a:p>
          <a:p>
            <a:pPr marL="0" marR="0" lvl="0" indent="0" algn="just" rtl="0">
              <a:lnSpc>
                <a:spcPct val="80000"/>
              </a:lnSpc>
              <a:spcBef>
                <a:spcPts val="600"/>
              </a:spcBef>
              <a:spcAft>
                <a:spcPts val="0"/>
              </a:spcAft>
              <a:buNone/>
            </a:pPr>
            <a:endParaRPr sz="2015" b="1"/>
          </a:p>
          <a:p>
            <a:pPr marL="274320" marR="0" lvl="0" indent="-274320" algn="just" rtl="0">
              <a:lnSpc>
                <a:spcPct val="80000"/>
              </a:lnSpc>
              <a:spcBef>
                <a:spcPts val="600"/>
              </a:spcBef>
              <a:spcAft>
                <a:spcPts val="0"/>
              </a:spcAft>
              <a:buClr>
                <a:schemeClr val="dk2"/>
              </a:buClr>
              <a:buSzPct val="25000"/>
              <a:buFont typeface="Noto Sans Symbols"/>
              <a:buNone/>
            </a:pPr>
            <a:r>
              <a:rPr lang="fr-FR" sz="2015" b="0" i="1" u="none" strike="noStrike" cap="none">
                <a:solidFill>
                  <a:schemeClr val="dk1"/>
                </a:solidFill>
                <a:latin typeface="Trebuchet MS"/>
                <a:ea typeface="Trebuchet MS"/>
                <a:cs typeface="Trebuchet MS"/>
                <a:sym typeface="Trebuchet MS"/>
              </a:rPr>
              <a:t> « Tous les élèves sont en mesure d’apprendre et de réussir</a:t>
            </a:r>
            <a:r>
              <a:rPr lang="fr-FR" sz="2015" i="1"/>
              <a:t>…/…</a:t>
            </a:r>
          </a:p>
          <a:p>
            <a:pPr marL="274320" marR="0" lvl="0" indent="-274320" algn="just" rtl="0">
              <a:lnSpc>
                <a:spcPct val="80000"/>
              </a:lnSpc>
              <a:spcBef>
                <a:spcPts val="600"/>
              </a:spcBef>
              <a:spcAft>
                <a:spcPts val="0"/>
              </a:spcAft>
              <a:buClr>
                <a:schemeClr val="dk2"/>
              </a:buClr>
              <a:buSzPct val="25000"/>
              <a:buFont typeface="Noto Sans Symbols"/>
              <a:buNone/>
            </a:pPr>
            <a:r>
              <a:rPr lang="fr-FR" sz="2015" b="0" i="1" u="none" strike="noStrike" cap="none">
                <a:solidFill>
                  <a:schemeClr val="dk1"/>
                </a:solidFill>
                <a:latin typeface="Trebuchet MS"/>
                <a:ea typeface="Trebuchet MS"/>
                <a:cs typeface="Trebuchet MS"/>
                <a:sym typeface="Trebuchet MS"/>
              </a:rPr>
              <a:t> Un certain nombre d’études montrent la prégnance de marqueurs sociaux, ethniques, sexués, dans l’accompagnement des élèves par l’école ».</a:t>
            </a:r>
          </a:p>
          <a:p>
            <a:pPr marL="274320" marR="0" lvl="0" indent="-274320" algn="just" rtl="0">
              <a:lnSpc>
                <a:spcPct val="80000"/>
              </a:lnSpc>
              <a:spcBef>
                <a:spcPts val="600"/>
              </a:spcBef>
              <a:spcAft>
                <a:spcPts val="0"/>
              </a:spcAft>
              <a:buClr>
                <a:schemeClr val="dk2"/>
              </a:buClr>
              <a:buSzPct val="25000"/>
              <a:buFont typeface="Noto Sans Symbols"/>
              <a:buNone/>
            </a:pPr>
            <a:endParaRPr sz="2015" i="1"/>
          </a:p>
          <a:p>
            <a:pPr marL="274320" marR="0" lvl="0" indent="-274320" algn="just" rtl="0">
              <a:lnSpc>
                <a:spcPct val="80000"/>
              </a:lnSpc>
              <a:spcBef>
                <a:spcPts val="600"/>
              </a:spcBef>
              <a:buClr>
                <a:schemeClr val="dk2"/>
              </a:buClr>
              <a:buSzPct val="25000"/>
              <a:buFont typeface="Noto Sans Symbols"/>
              <a:buNone/>
            </a:pPr>
            <a:r>
              <a:rPr lang="fr-FR" sz="2015" b="0" i="1" u="sng" strike="noStrike" cap="none">
                <a:solidFill>
                  <a:schemeClr val="dk1"/>
                </a:solidFill>
                <a:latin typeface="Trebuchet MS"/>
                <a:ea typeface="Trebuchet MS"/>
                <a:cs typeface="Trebuchet MS"/>
                <a:sym typeface="Trebuchet MS"/>
              </a:rPr>
              <a:t>Consultable: </a:t>
            </a:r>
            <a:r>
              <a:rPr lang="fr-FR" sz="2015" b="0" i="1" u="none" strike="noStrike" cap="none">
                <a:solidFill>
                  <a:schemeClr val="dk1"/>
                </a:solidFill>
                <a:latin typeface="Trebuchet MS"/>
                <a:ea typeface="Trebuchet MS"/>
                <a:cs typeface="Trebuchet MS"/>
                <a:sym typeface="Trebuchet MS"/>
              </a:rPr>
              <a:t>http://www.prisme-asso.org/nancy-metz-la-lutte-contre-les-discriminations-dans-le-projet-academique-laurence-ukropina-in-reseau-national-de-lutte-contre-les-discriminations-a-lecole-le-20-janvier-2015/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6" name="Shape 106"/>
          <p:cNvSpPr txBox="1">
            <a:spLocks noGrp="1"/>
          </p:cNvSpPr>
          <p:nvPr>
            <p:ph type="body" idx="1"/>
          </p:nvPr>
        </p:nvSpPr>
        <p:spPr>
          <a:xfrm>
            <a:off x="457200" y="1609416"/>
            <a:ext cx="7239000" cy="4846200"/>
          </a:xfrm>
          <a:prstGeom prst="rect">
            <a:avLst/>
          </a:prstGeom>
        </p:spPr>
        <p:txBody>
          <a:bodyPr lIns="91425" tIns="91425" rIns="91425" bIns="91425" anchor="t" anchorCtr="0">
            <a:noAutofit/>
          </a:bodyPr>
          <a:lstStyle/>
          <a:p>
            <a:pPr marL="0" lvl="0" indent="0" algn="just" rtl="0">
              <a:lnSpc>
                <a:spcPct val="80000"/>
              </a:lnSpc>
              <a:spcBef>
                <a:spcPts val="0"/>
              </a:spcBef>
              <a:buNone/>
            </a:pPr>
            <a:r>
              <a:rPr lang="fr-FR" sz="2400"/>
              <a:t>Ainsi, plusieurs axes de travail ont été définis, pour favoriser l’égalité de traitement dans les pratiques des nombreux professionnel.le.s de l’Académie notamment :</a:t>
            </a:r>
          </a:p>
          <a:p>
            <a:pPr marL="0" lvl="0" indent="0" algn="just" rtl="0">
              <a:lnSpc>
                <a:spcPct val="80000"/>
              </a:lnSpc>
              <a:spcBef>
                <a:spcPts val="0"/>
              </a:spcBef>
              <a:buNone/>
            </a:pPr>
            <a:r>
              <a:rPr lang="fr-FR" sz="2400"/>
              <a:t>un travail de conscientisation des stéréotypes dont nous sommes tou-te-s porteur-se-s et de leur effets, </a:t>
            </a:r>
          </a:p>
          <a:p>
            <a:pPr marL="0" lvl="0" indent="0" algn="just">
              <a:lnSpc>
                <a:spcPct val="80000"/>
              </a:lnSpc>
              <a:spcBef>
                <a:spcPts val="0"/>
              </a:spcBef>
              <a:buNone/>
            </a:pPr>
            <a:r>
              <a:rPr lang="fr-FR" sz="2400"/>
              <a:t>une attitude volontariste pour revoir les pratiques et contrer les effets de ces préjugés.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a:spcBef>
                <a:spcPts val="0"/>
              </a:spcBef>
              <a:buNone/>
            </a:pPr>
            <a:endParaRPr/>
          </a:p>
        </p:txBody>
      </p:sp>
      <p:sp>
        <p:nvSpPr>
          <p:cNvPr id="112" name="Shape 112"/>
          <p:cNvSpPr txBox="1">
            <a:spLocks noGrp="1"/>
          </p:cNvSpPr>
          <p:nvPr>
            <p:ph type="body" idx="1"/>
          </p:nvPr>
        </p:nvSpPr>
        <p:spPr>
          <a:xfrm>
            <a:off x="457200" y="1099326"/>
            <a:ext cx="7239000" cy="5448900"/>
          </a:xfrm>
          <a:prstGeom prst="rect">
            <a:avLst/>
          </a:prstGeom>
        </p:spPr>
        <p:txBody>
          <a:bodyPr lIns="91425" tIns="91425" rIns="91425" bIns="91425" anchor="t" anchorCtr="0">
            <a:noAutofit/>
          </a:bodyPr>
          <a:lstStyle/>
          <a:p>
            <a:pPr marL="0" lvl="0" indent="0" algn="just" rtl="0">
              <a:lnSpc>
                <a:spcPct val="80000"/>
              </a:lnSpc>
              <a:spcBef>
                <a:spcPts val="0"/>
              </a:spcBef>
              <a:buNone/>
            </a:pPr>
            <a:r>
              <a:rPr lang="fr-FR" sz="2400"/>
              <a:t>L’Académie de Nancy-Metz s’est dotée, depuis plusieurs années, d’un pôle égalité constitué de deux missions : </a:t>
            </a:r>
          </a:p>
          <a:p>
            <a:pPr marL="0" lvl="0" indent="0" algn="just" rtl="0">
              <a:lnSpc>
                <a:spcPct val="80000"/>
              </a:lnSpc>
              <a:spcBef>
                <a:spcPts val="0"/>
              </a:spcBef>
              <a:buNone/>
            </a:pPr>
            <a:endParaRPr sz="2400"/>
          </a:p>
          <a:p>
            <a:pPr marL="0" lvl="0" indent="0" algn="ctr" rtl="0">
              <a:lnSpc>
                <a:spcPct val="80000"/>
              </a:lnSpc>
              <a:spcBef>
                <a:spcPts val="0"/>
              </a:spcBef>
              <a:buNone/>
            </a:pPr>
            <a:r>
              <a:rPr lang="fr-FR" sz="2400"/>
              <a:t>lutte contre les discriminations </a:t>
            </a:r>
          </a:p>
          <a:p>
            <a:pPr marL="0" lvl="0" indent="0" algn="ctr" rtl="0">
              <a:lnSpc>
                <a:spcPct val="80000"/>
              </a:lnSpc>
              <a:spcBef>
                <a:spcPts val="0"/>
              </a:spcBef>
              <a:buNone/>
            </a:pPr>
            <a:r>
              <a:rPr lang="fr-FR" sz="2400"/>
              <a:t>et </a:t>
            </a:r>
          </a:p>
          <a:p>
            <a:pPr marL="0" lvl="0" indent="0" algn="ctr" rtl="0">
              <a:lnSpc>
                <a:spcPct val="80000"/>
              </a:lnSpc>
              <a:spcBef>
                <a:spcPts val="0"/>
              </a:spcBef>
              <a:buNone/>
            </a:pPr>
            <a:r>
              <a:rPr lang="fr-FR" sz="2400"/>
              <a:t>égalité filles-garçons. </a:t>
            </a:r>
          </a:p>
          <a:p>
            <a:pPr marL="0" lvl="0" indent="0" algn="just" rtl="0">
              <a:lnSpc>
                <a:spcPct val="80000"/>
              </a:lnSpc>
              <a:spcBef>
                <a:spcPts val="0"/>
              </a:spcBef>
              <a:buNone/>
            </a:pPr>
            <a:endParaRPr sz="2400"/>
          </a:p>
          <a:p>
            <a:pPr marL="0" lvl="0" indent="0" algn="just" rtl="0">
              <a:lnSpc>
                <a:spcPct val="80000"/>
              </a:lnSpc>
              <a:spcBef>
                <a:spcPts val="0"/>
              </a:spcBef>
              <a:buNone/>
            </a:pPr>
            <a:r>
              <a:rPr lang="fr-FR" sz="2400"/>
              <a:t>Ce pôle est coordonné par une personne chargée de mission et par un groupe de personnes ressources qui ont été formées par un sociologue (chef.fe.s d’établissement, DDFPT, professeur.e.s, CPE, directrice de CIO…)</a:t>
            </a:r>
          </a:p>
          <a:p>
            <a:pPr marL="0" lvl="0" indent="0" algn="just">
              <a:lnSpc>
                <a:spcPct val="80000"/>
              </a:lnSpc>
              <a:spcBef>
                <a:spcPts val="0"/>
              </a:spcBef>
              <a:buNone/>
            </a:pPr>
            <a:r>
              <a:rPr lang="fr-FR" sz="2400"/>
              <a:t>et piloté par J.M Wavelet, IA-IPR EVS.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a:spcBef>
                <a:spcPts val="0"/>
              </a:spcBef>
              <a:buNone/>
            </a:pPr>
            <a:endParaRPr/>
          </a:p>
        </p:txBody>
      </p:sp>
      <p:sp>
        <p:nvSpPr>
          <p:cNvPr id="118" name="Shape 118"/>
          <p:cNvSpPr txBox="1">
            <a:spLocks noGrp="1"/>
          </p:cNvSpPr>
          <p:nvPr>
            <p:ph type="body" idx="1"/>
          </p:nvPr>
        </p:nvSpPr>
        <p:spPr>
          <a:xfrm>
            <a:off x="457200" y="615900"/>
            <a:ext cx="7239000" cy="57057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a:t>Proposition 1</a:t>
            </a:r>
          </a:p>
          <a:p>
            <a:pPr marL="0" lvl="0" indent="-69850" algn="just">
              <a:lnSpc>
                <a:spcPct val="115000"/>
              </a:lnSpc>
              <a:spcBef>
                <a:spcPts val="0"/>
              </a:spcBef>
              <a:buClr>
                <a:schemeClr val="dk1"/>
              </a:buClr>
              <a:buSzPct val="45833"/>
              <a:buFont typeface="Arial"/>
              <a:buNone/>
            </a:pPr>
            <a:endParaRPr sz="2400" b="1"/>
          </a:p>
          <a:p>
            <a:pPr marL="0" lvl="0" indent="-69850" algn="just">
              <a:lnSpc>
                <a:spcPct val="115000"/>
              </a:lnSpc>
              <a:spcBef>
                <a:spcPts val="0"/>
              </a:spcBef>
              <a:buClr>
                <a:schemeClr val="dk1"/>
              </a:buClr>
              <a:buSzPct val="45833"/>
              <a:buFont typeface="Arial"/>
              <a:buNone/>
            </a:pPr>
            <a:r>
              <a:rPr lang="fr-FR" sz="2400"/>
              <a:t>L’égalité est une valeur fondamentale de notre école mais elle peut être mise à mal par des processus discriminatoires qui sont imperceptibles dans le fonctionnement ordinaire de l’école mais dont on peut percevoir les effets, notamment par différentes études :</a:t>
            </a:r>
          </a:p>
          <a:p>
            <a:pPr marL="0" lvl="0" indent="-69850" algn="just">
              <a:lnSpc>
                <a:spcPct val="115000"/>
              </a:lnSpc>
              <a:spcBef>
                <a:spcPts val="0"/>
              </a:spcBef>
              <a:buClr>
                <a:schemeClr val="dk1"/>
              </a:buClr>
              <a:buSzPct val="45833"/>
              <a:buFont typeface="Arial"/>
              <a:buNone/>
            </a:pPr>
            <a:r>
              <a:rPr lang="fr-FR" sz="2400"/>
              <a:t>- Pisa 2012</a:t>
            </a:r>
          </a:p>
          <a:p>
            <a:pPr marL="0" lvl="0" indent="-69850" algn="just">
              <a:lnSpc>
                <a:spcPct val="115000"/>
              </a:lnSpc>
              <a:spcBef>
                <a:spcPts val="0"/>
              </a:spcBef>
              <a:buClr>
                <a:schemeClr val="dk1"/>
              </a:buClr>
              <a:buSzPct val="45833"/>
              <a:buFont typeface="Arial"/>
              <a:buNone/>
            </a:pPr>
            <a:r>
              <a:rPr lang="fr-FR" sz="2400"/>
              <a:t>- Rapport de l’IGEN (non publié), 2000 : la discrimination touche 30 à 50 % des élèves d’origine étrangère lors de la recherche de stage en entreprise</a:t>
            </a:r>
          </a:p>
          <a:p>
            <a:pPr marL="0" lvl="0" indent="-69850" algn="just">
              <a:lnSpc>
                <a:spcPct val="115000"/>
              </a:lnSpc>
              <a:spcBef>
                <a:spcPts val="0"/>
              </a:spcBef>
              <a:buClr>
                <a:schemeClr val="dk1"/>
              </a:buClr>
              <a:buSzPct val="45833"/>
              <a:buFont typeface="Arial"/>
              <a:buNone/>
            </a:pPr>
            <a:r>
              <a:rPr lang="fr-FR" sz="2400">
                <a:latin typeface="Calibri"/>
                <a:ea typeface="Calibri"/>
                <a:cs typeface="Calibri"/>
                <a:sym typeface="Calibri"/>
              </a:rPr>
              <a:t> </a:t>
            </a:r>
          </a:p>
          <a:p>
            <a:pPr lvl="0">
              <a:spcBef>
                <a:spcPts val="0"/>
              </a:spcBef>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4" name="Shape 124"/>
          <p:cNvSpPr txBox="1">
            <a:spLocks noGrp="1"/>
          </p:cNvSpPr>
          <p:nvPr>
            <p:ph type="body" idx="1"/>
          </p:nvPr>
        </p:nvSpPr>
        <p:spPr>
          <a:xfrm>
            <a:off x="483079" y="833039"/>
            <a:ext cx="7239000" cy="4846200"/>
          </a:xfrm>
          <a:prstGeom prst="rect">
            <a:avLst/>
          </a:prstGeom>
        </p:spPr>
        <p:txBody>
          <a:bodyPr lIns="91425" tIns="91425" rIns="91425" bIns="91425" anchor="t" anchorCtr="0">
            <a:noAutofit/>
          </a:bodyPr>
          <a:lstStyle/>
          <a:p>
            <a:pPr marL="0" lvl="0" indent="0" algn="just" rtl="0">
              <a:lnSpc>
                <a:spcPct val="115000"/>
              </a:lnSpc>
              <a:spcBef>
                <a:spcPts val="0"/>
              </a:spcBef>
              <a:buNone/>
            </a:pPr>
            <a:r>
              <a:rPr lang="fr-FR" sz="2400" b="1" dirty="0"/>
              <a:t>Proposition 1 (suite)</a:t>
            </a:r>
          </a:p>
          <a:p>
            <a:pPr marL="0" lvl="0" indent="0" algn="just" rtl="0">
              <a:lnSpc>
                <a:spcPct val="115000"/>
              </a:lnSpc>
              <a:spcBef>
                <a:spcPts val="0"/>
              </a:spcBef>
              <a:buNone/>
            </a:pPr>
            <a:endParaRPr sz="2400" b="1" dirty="0"/>
          </a:p>
          <a:p>
            <a:pPr marL="0" lvl="0" indent="-69850" algn="just">
              <a:lnSpc>
                <a:spcPct val="115000"/>
              </a:lnSpc>
              <a:spcBef>
                <a:spcPts val="0"/>
              </a:spcBef>
              <a:buClr>
                <a:schemeClr val="dk1"/>
              </a:buClr>
              <a:buSzPct val="45833"/>
              <a:buFont typeface="Arial"/>
              <a:buNone/>
            </a:pPr>
            <a:r>
              <a:rPr lang="fr-FR" sz="2400" dirty="0"/>
              <a:t>La mission égalité vous propose des actions pour:</a:t>
            </a:r>
          </a:p>
          <a:p>
            <a:pPr marL="0" lvl="0" indent="-69850" algn="just">
              <a:lnSpc>
                <a:spcPct val="115000"/>
              </a:lnSpc>
              <a:spcBef>
                <a:spcPts val="0"/>
              </a:spcBef>
              <a:buClr>
                <a:schemeClr val="dk1"/>
              </a:buClr>
              <a:buSzPct val="45833"/>
              <a:buFont typeface="Arial"/>
              <a:buNone/>
            </a:pPr>
            <a:r>
              <a:rPr lang="fr-FR" sz="2400" dirty="0"/>
              <a:t>- clarifier le concept de discrimination et des processus discriminatoires au sein des établissements scolaires ;</a:t>
            </a:r>
          </a:p>
          <a:p>
            <a:pPr marL="0" lvl="0" indent="-69850" algn="just">
              <a:lnSpc>
                <a:spcPct val="115000"/>
              </a:lnSpc>
              <a:spcBef>
                <a:spcPts val="0"/>
              </a:spcBef>
              <a:buClr>
                <a:schemeClr val="dk1"/>
              </a:buClr>
              <a:buSzPct val="45833"/>
              <a:buFont typeface="Arial"/>
              <a:buNone/>
            </a:pPr>
            <a:r>
              <a:rPr lang="fr-FR" sz="2400" dirty="0"/>
              <a:t>- partir de situations concrètes pour envisager des pratiques moins discriminatoires et une meilleure régulation des situations-problèmes rencontrées.</a:t>
            </a:r>
          </a:p>
          <a:p>
            <a:pPr lvl="0">
              <a:spcBef>
                <a:spcPts val="0"/>
              </a:spcBef>
              <a:buClr>
                <a:schemeClr val="dk1"/>
              </a:buClr>
              <a:buSzPct val="42307"/>
              <a:buFont typeface="Arial"/>
              <a:buNone/>
            </a:pPr>
            <a:endParaRPr dirty="0"/>
          </a:p>
          <a:p>
            <a:pPr lvl="0">
              <a:spcBef>
                <a:spcPts val="0"/>
              </a:spcBef>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320039"/>
            <a:ext cx="7239000" cy="1143000"/>
          </a:xfrm>
          <a:prstGeom prst="rect">
            <a:avLst/>
          </a:prstGeom>
        </p:spPr>
        <p:txBody>
          <a:bodyPr lIns="91425" tIns="91425" rIns="91425" bIns="91425" anchor="b" anchorCtr="0">
            <a:noAutofit/>
          </a:bodyPr>
          <a:lstStyle/>
          <a:p>
            <a:pPr lvl="0">
              <a:spcBef>
                <a:spcPts val="0"/>
              </a:spcBef>
              <a:buNone/>
            </a:pPr>
            <a:endParaRPr/>
          </a:p>
        </p:txBody>
      </p:sp>
      <p:sp>
        <p:nvSpPr>
          <p:cNvPr id="130" name="Shape 130"/>
          <p:cNvSpPr txBox="1">
            <a:spLocks noGrp="1"/>
          </p:cNvSpPr>
          <p:nvPr>
            <p:ph type="body" idx="1"/>
          </p:nvPr>
        </p:nvSpPr>
        <p:spPr>
          <a:xfrm>
            <a:off x="457200" y="1288241"/>
            <a:ext cx="7239000" cy="4846200"/>
          </a:xfrm>
          <a:prstGeom prst="rect">
            <a:avLst/>
          </a:prstGeom>
        </p:spPr>
        <p:txBody>
          <a:bodyPr lIns="91425" tIns="91425" rIns="91425" bIns="91425" anchor="t" anchorCtr="0">
            <a:noAutofit/>
          </a:bodyPr>
          <a:lstStyle/>
          <a:p>
            <a:pPr marL="0" lvl="0" indent="-69850" algn="just">
              <a:lnSpc>
                <a:spcPct val="115000"/>
              </a:lnSpc>
              <a:spcBef>
                <a:spcPts val="0"/>
              </a:spcBef>
              <a:buClr>
                <a:schemeClr val="dk1"/>
              </a:buClr>
              <a:buSzPct val="45833"/>
              <a:buFont typeface="Arial"/>
              <a:buNone/>
            </a:pPr>
            <a:r>
              <a:rPr lang="fr-FR" sz="2400" b="1"/>
              <a:t>Proposition 2</a:t>
            </a:r>
          </a:p>
          <a:p>
            <a:pPr marL="0" lvl="0" indent="-69850" algn="just">
              <a:lnSpc>
                <a:spcPct val="115000"/>
              </a:lnSpc>
              <a:spcBef>
                <a:spcPts val="0"/>
              </a:spcBef>
              <a:buClr>
                <a:schemeClr val="dk1"/>
              </a:buClr>
              <a:buSzPct val="45833"/>
              <a:buFont typeface="Arial"/>
              <a:buNone/>
            </a:pPr>
            <a:r>
              <a:rPr lang="fr-FR" sz="2400"/>
              <a:t> </a:t>
            </a:r>
          </a:p>
          <a:p>
            <a:pPr marL="0" lvl="0" indent="-69850" algn="just">
              <a:lnSpc>
                <a:spcPct val="115000"/>
              </a:lnSpc>
              <a:spcBef>
                <a:spcPts val="0"/>
              </a:spcBef>
              <a:buClr>
                <a:schemeClr val="dk1"/>
              </a:buClr>
              <a:buSzPct val="45833"/>
              <a:buFont typeface="Arial"/>
              <a:buNone/>
            </a:pPr>
            <a:r>
              <a:rPr lang="fr-FR" sz="2400"/>
              <a:t>Les tensions et conflits à caractère raciste, sexiste, homophobe…peuvent être déstabilisants pour les professionnel.le.s de l’école en fonction de la forme qu’ils prennent (violente), d’un contexte d’établissement ou de classe particulièrement tendu, de l’actualité, de la résonance particulière que ces conflits peuvent avoir chez les élèves et/ou adultes.</a:t>
            </a:r>
          </a:p>
          <a:p>
            <a:pPr marL="0" lvl="0" indent="-69850" algn="just" rtl="0">
              <a:lnSpc>
                <a:spcPct val="115000"/>
              </a:lnSpc>
              <a:spcBef>
                <a:spcPts val="0"/>
              </a:spcBef>
              <a:buClr>
                <a:schemeClr val="dk1"/>
              </a:buClr>
              <a:buSzPct val="45833"/>
              <a:buFont typeface="Arial"/>
              <a:buNone/>
            </a:pPr>
            <a:r>
              <a:rPr lang="fr-FR" sz="2400">
                <a:latin typeface="Calibri"/>
                <a:ea typeface="Calibri"/>
                <a:cs typeface="Calibri"/>
                <a:sym typeface="Calibri"/>
              </a:rPr>
              <a:t> </a:t>
            </a:r>
          </a:p>
          <a:p>
            <a:pPr lvl="0">
              <a:spcBef>
                <a:spcPts val="0"/>
              </a:spcBef>
              <a:buClr>
                <a:schemeClr val="dk1"/>
              </a:buClr>
              <a:buSzPct val="100000"/>
              <a:buFont typeface="Arial"/>
              <a:buNone/>
            </a:pPr>
            <a:r>
              <a:rPr lang="fr-FR" sz="1100">
                <a:latin typeface="Calibri"/>
                <a:ea typeface="Calibri"/>
                <a:cs typeface="Calibri"/>
                <a:sym typeface="Calibri"/>
              </a:rPr>
              <a:t> </a:t>
            </a:r>
          </a:p>
          <a:p>
            <a:pPr lvl="0">
              <a:spcBef>
                <a:spcPts val="0"/>
              </a:spcBef>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6" name="Shape 136"/>
          <p:cNvSpPr txBox="1">
            <a:spLocks noGrp="1"/>
          </p:cNvSpPr>
          <p:nvPr>
            <p:ph type="body" idx="1"/>
          </p:nvPr>
        </p:nvSpPr>
        <p:spPr>
          <a:xfrm>
            <a:off x="533126" y="557164"/>
            <a:ext cx="7318200" cy="5820900"/>
          </a:xfrm>
          <a:prstGeom prst="rect">
            <a:avLst/>
          </a:prstGeom>
        </p:spPr>
        <p:txBody>
          <a:bodyPr lIns="91425" tIns="91425" rIns="91425" bIns="91425" anchor="t" anchorCtr="0">
            <a:noAutofit/>
          </a:bodyPr>
          <a:lstStyle/>
          <a:p>
            <a:pPr marL="0" lvl="0" indent="0" algn="just" rtl="0">
              <a:lnSpc>
                <a:spcPct val="115000"/>
              </a:lnSpc>
              <a:spcBef>
                <a:spcPts val="0"/>
              </a:spcBef>
              <a:buNone/>
            </a:pPr>
            <a:endParaRPr sz="2400" dirty="0">
              <a:latin typeface="Calibri"/>
              <a:ea typeface="Calibri"/>
              <a:cs typeface="Calibri"/>
              <a:sym typeface="Calibri"/>
            </a:endParaRPr>
          </a:p>
          <a:p>
            <a:pPr marL="0" lvl="0" indent="0" algn="just" rtl="0">
              <a:lnSpc>
                <a:spcPct val="115000"/>
              </a:lnSpc>
              <a:spcBef>
                <a:spcPts val="0"/>
              </a:spcBef>
              <a:buNone/>
            </a:pPr>
            <a:r>
              <a:rPr lang="fr-FR" sz="2400" b="1" dirty="0"/>
              <a:t>Proposition 2 (suite)</a:t>
            </a:r>
          </a:p>
          <a:p>
            <a:pPr marL="0" lvl="0" indent="-69850" algn="just">
              <a:lnSpc>
                <a:spcPct val="115000"/>
              </a:lnSpc>
              <a:spcBef>
                <a:spcPts val="0"/>
              </a:spcBef>
              <a:buClr>
                <a:schemeClr val="dk1"/>
              </a:buClr>
              <a:buSzPct val="45833"/>
              <a:buFont typeface="Arial"/>
              <a:buNone/>
            </a:pPr>
            <a:endParaRPr sz="2400" dirty="0"/>
          </a:p>
          <a:p>
            <a:pPr marL="0" lvl="0" indent="-69850" algn="just">
              <a:lnSpc>
                <a:spcPct val="115000"/>
              </a:lnSpc>
              <a:spcBef>
                <a:spcPts val="0"/>
              </a:spcBef>
              <a:buClr>
                <a:schemeClr val="dk1"/>
              </a:buClr>
              <a:buSzPct val="45833"/>
              <a:buFont typeface="Arial"/>
              <a:buNone/>
            </a:pPr>
            <a:r>
              <a:rPr lang="fr-FR" sz="2400" dirty="0"/>
              <a:t>La mission égalité propose un accompagnement des </a:t>
            </a:r>
            <a:r>
              <a:rPr lang="fr-FR" sz="2400" dirty="0" err="1"/>
              <a:t>professionnel.le.s</a:t>
            </a:r>
            <a:r>
              <a:rPr lang="fr-FR" sz="2400" dirty="0"/>
              <a:t> et/ou une intervention auprès d’élèves pour une régulation qui prend en compte les différents enjeux de ces situations et par le biais d’une méthodologie qui vise à permettre aux </a:t>
            </a:r>
            <a:r>
              <a:rPr lang="fr-FR" sz="2400" dirty="0" err="1"/>
              <a:t>acteur.trice.s</a:t>
            </a:r>
            <a:r>
              <a:rPr lang="fr-FR" sz="2400" dirty="0"/>
              <a:t> une meilleure compréhension des situations-problèmes[1] en favorisant les échanges sur les tensions identifiées.</a:t>
            </a:r>
          </a:p>
          <a:p>
            <a:pPr marL="0" lvl="0" indent="-69850">
              <a:lnSpc>
                <a:spcPct val="115000"/>
              </a:lnSpc>
              <a:spcBef>
                <a:spcPts val="0"/>
              </a:spcBef>
              <a:buClr>
                <a:schemeClr val="dk1"/>
              </a:buClr>
              <a:buSzPct val="45833"/>
              <a:buFont typeface="Arial"/>
              <a:buNone/>
            </a:pPr>
            <a:endParaRPr sz="2400" dirty="0">
              <a:latin typeface="Calibri"/>
              <a:ea typeface="Calibri"/>
              <a:cs typeface="Calibri"/>
              <a:sym typeface="Calibri"/>
            </a:endParaRPr>
          </a:p>
          <a:p>
            <a:pPr lvl="0">
              <a:spcBef>
                <a:spcPts val="0"/>
              </a:spcBef>
              <a:buClr>
                <a:schemeClr val="dk1"/>
              </a:buClr>
              <a:buSzPct val="45833"/>
              <a:buFont typeface="Arial"/>
              <a:buNone/>
            </a:pPr>
            <a:endParaRPr sz="2400" dirty="0">
              <a:latin typeface="Calibri"/>
              <a:ea typeface="Calibri"/>
              <a:cs typeface="Calibri"/>
              <a:sym typeface="Calibri"/>
            </a:endParaRPr>
          </a:p>
          <a:p>
            <a:pPr lvl="0">
              <a:spcBef>
                <a:spcPts val="0"/>
              </a:spcBef>
              <a:buClr>
                <a:schemeClr val="dk1"/>
              </a:buClr>
              <a:buSzPct val="45833"/>
              <a:buFont typeface="Arial"/>
              <a:buNone/>
            </a:pPr>
            <a:endParaRPr sz="2400" dirty="0"/>
          </a:p>
        </p:txBody>
      </p:sp>
    </p:spTree>
  </p:cSld>
  <p:clrMapOvr>
    <a:masterClrMapping/>
  </p:clrMapOvr>
</p:sld>
</file>

<file path=ppt/theme/theme1.xml><?xml version="1.0" encoding="utf-8"?>
<a:theme xmlns:a="http://schemas.openxmlformats.org/drawingml/2006/main"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1222</Words>
  <Application>Microsoft Office PowerPoint</Application>
  <PresentationFormat>Affichage à l'écran (4:3)</PresentationFormat>
  <Paragraphs>128</Paragraphs>
  <Slides>28</Slides>
  <Notes>28</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Opulent</vt:lpstr>
      <vt:lpstr>LE POLE EGALITE DE L’ACADEMIE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SITOGRAPHIE</vt:lpstr>
      <vt:lpstr>PETITE BIBLIOGRAPHIE</vt:lpstr>
      <vt:lpstr>LE POLE EGALITE DE L’ACADEMIE</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SITOGRAPHIE</vt:lpstr>
      <vt:lpstr>PETITE BIBLIOGRAPHIE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POLE EGALITE DE L’ACADEMIE</dc:title>
  <dc:creator>FRANCOIS HANOT</dc:creator>
  <cp:lastModifiedBy>serge julien</cp:lastModifiedBy>
  <cp:revision>3</cp:revision>
  <dcterms:modified xsi:type="dcterms:W3CDTF">2016-10-07T07:24:21Z</dcterms:modified>
</cp:coreProperties>
</file>